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2"/>
  </p:notesMasterIdLst>
  <p:sldIdLst>
    <p:sldId id="261" r:id="rId5"/>
    <p:sldId id="356" r:id="rId6"/>
    <p:sldId id="270" r:id="rId7"/>
    <p:sldId id="340" r:id="rId8"/>
    <p:sldId id="354" r:id="rId9"/>
    <p:sldId id="357" r:id="rId10"/>
    <p:sldId id="359" r:id="rId11"/>
    <p:sldId id="358" r:id="rId12"/>
    <p:sldId id="363" r:id="rId13"/>
    <p:sldId id="361" r:id="rId14"/>
    <p:sldId id="360" r:id="rId15"/>
    <p:sldId id="365" r:id="rId16"/>
    <p:sldId id="367" r:id="rId17"/>
    <p:sldId id="366" r:id="rId18"/>
    <p:sldId id="364" r:id="rId19"/>
    <p:sldId id="334" r:id="rId20"/>
    <p:sldId id="341" r:id="rId2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C2D501"/>
    <a:srgbClr val="DB0532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45B2F-F76F-134B-1A99-26B49E060822}" v="1" dt="2025-11-21T00:19:22.347"/>
    <p1510:client id="{7F8CC188-F7DC-21DC-EFC2-972BE8D691AE}" v="36" dt="2025-11-20T23:14:55.607"/>
    <p1510:client id="{F0E2056D-D223-438B-986A-372C5EF36482}" v="9" dt="2025-11-20T23:20:02.45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O IGNACIO TRIVINO MUNOZ" userId="S::cam.trivino@duocuc.cl::24c4558d-d7d5-4566-a18b-6cc5836fc4e5" providerId="AD" clId="Web-{2D602E7A-4725-8FBB-E1AD-83F3404EF32F}"/>
    <pc:docChg chg="addSld delSld modSld">
      <pc:chgData name="CAMILO IGNACIO TRIVINO MUNOZ" userId="S::cam.trivino@duocuc.cl::24c4558d-d7d5-4566-a18b-6cc5836fc4e5" providerId="AD" clId="Web-{2D602E7A-4725-8FBB-E1AD-83F3404EF32F}" dt="2025-11-16T20:51:34.697" v="47" actId="1076"/>
      <pc:docMkLst>
        <pc:docMk/>
      </pc:docMkLst>
      <pc:sldChg chg="addSp delSp modSp">
        <pc:chgData name="CAMILO IGNACIO TRIVINO MUNOZ" userId="S::cam.trivino@duocuc.cl::24c4558d-d7d5-4566-a18b-6cc5836fc4e5" providerId="AD" clId="Web-{2D602E7A-4725-8FBB-E1AD-83F3404EF32F}" dt="2025-11-16T19:18:26.122" v="33" actId="14100"/>
        <pc:sldMkLst>
          <pc:docMk/>
          <pc:sldMk cId="2258695910" sldId="361"/>
        </pc:sldMkLst>
        <pc:picChg chg="add mod">
          <ac:chgData name="CAMILO IGNACIO TRIVINO MUNOZ" userId="S::cam.trivino@duocuc.cl::24c4558d-d7d5-4566-a18b-6cc5836fc4e5" providerId="AD" clId="Web-{2D602E7A-4725-8FBB-E1AD-83F3404EF32F}" dt="2025-11-16T19:18:12.247" v="27" actId="1076"/>
          <ac:picMkLst>
            <pc:docMk/>
            <pc:sldMk cId="2258695910" sldId="361"/>
            <ac:picMk id="4" creationId="{75BE0863-F6C5-B61B-17D3-38D6EB87ABB8}"/>
          </ac:picMkLst>
        </pc:picChg>
      </pc:sldChg>
      <pc:sldChg chg="modSp">
        <pc:chgData name="CAMILO IGNACIO TRIVINO MUNOZ" userId="S::cam.trivino@duocuc.cl::24c4558d-d7d5-4566-a18b-6cc5836fc4e5" providerId="AD" clId="Web-{2D602E7A-4725-8FBB-E1AD-83F3404EF32F}" dt="2025-11-16T17:32:58.137" v="1" actId="1076"/>
        <pc:sldMkLst>
          <pc:docMk/>
          <pc:sldMk cId="1580511864" sldId="363"/>
        </pc:sldMkLst>
        <pc:picChg chg="mod">
          <ac:chgData name="CAMILO IGNACIO TRIVINO MUNOZ" userId="S::cam.trivino@duocuc.cl::24c4558d-d7d5-4566-a18b-6cc5836fc4e5" providerId="AD" clId="Web-{2D602E7A-4725-8FBB-E1AD-83F3404EF32F}" dt="2025-11-16T17:32:58.137" v="1" actId="1076"/>
          <ac:picMkLst>
            <pc:docMk/>
            <pc:sldMk cId="1580511864" sldId="363"/>
            <ac:picMk id="3" creationId="{484A2CB7-F780-5A89-6562-8551A161AB5A}"/>
          </ac:picMkLst>
        </pc:picChg>
      </pc:sldChg>
      <pc:sldChg chg="addSp delSp modSp add replId">
        <pc:chgData name="CAMILO IGNACIO TRIVINO MUNOZ" userId="S::cam.trivino@duocuc.cl::24c4558d-d7d5-4566-a18b-6cc5836fc4e5" providerId="AD" clId="Web-{2D602E7A-4725-8FBB-E1AD-83F3404EF32F}" dt="2025-11-16T20:51:34.697" v="47" actId="1076"/>
        <pc:sldMkLst>
          <pc:docMk/>
          <pc:sldMk cId="417819555" sldId="365"/>
        </pc:sldMkLst>
        <pc:picChg chg="add mod">
          <ac:chgData name="CAMILO IGNACIO TRIVINO MUNOZ" userId="S::cam.trivino@duocuc.cl::24c4558d-d7d5-4566-a18b-6cc5836fc4e5" providerId="AD" clId="Web-{2D602E7A-4725-8FBB-E1AD-83F3404EF32F}" dt="2025-11-16T20:51:34.697" v="47" actId="1076"/>
          <ac:picMkLst>
            <pc:docMk/>
            <pc:sldMk cId="417819555" sldId="365"/>
            <ac:picMk id="3" creationId="{419DE377-DBAE-4000-F158-27CCEA87D901}"/>
          </ac:picMkLst>
        </pc:picChg>
      </pc:sldChg>
    </pc:docChg>
  </pc:docChgLst>
  <pc:docChgLst>
    <pc:chgData name="Usuario invitado" userId="S::urn:spo:tenantanon#72fd0b5a-8a6a-4cff-89f6-bde961f7e250::" providerId="AD" clId="Web-{F0E2056D-D223-438B-986A-372C5EF36482}"/>
    <pc:docChg chg="modSld">
      <pc:chgData name="Usuario invitado" userId="S::urn:spo:tenantanon#72fd0b5a-8a6a-4cff-89f6-bde961f7e250::" providerId="AD" clId="Web-{F0E2056D-D223-438B-986A-372C5EF36482}" dt="2025-11-20T23:20:02.455" v="7" actId="1076"/>
      <pc:docMkLst>
        <pc:docMk/>
      </pc:docMkLst>
      <pc:sldChg chg="addSp modSp">
        <pc:chgData name="Usuario invitado" userId="S::urn:spo:tenantanon#72fd0b5a-8a6a-4cff-89f6-bde961f7e250::" providerId="AD" clId="Web-{F0E2056D-D223-438B-986A-372C5EF36482}" dt="2025-11-20T23:20:02.455" v="7" actId="1076"/>
        <pc:sldMkLst>
          <pc:docMk/>
          <pc:sldMk cId="3635990796" sldId="367"/>
        </pc:sldMkLst>
        <pc:picChg chg="add mod">
          <ac:chgData name="Usuario invitado" userId="S::urn:spo:tenantanon#72fd0b5a-8a6a-4cff-89f6-bde961f7e250::" providerId="AD" clId="Web-{F0E2056D-D223-438B-986A-372C5EF36482}" dt="2025-11-20T23:20:02.455" v="7" actId="1076"/>
          <ac:picMkLst>
            <pc:docMk/>
            <pc:sldMk cId="3635990796" sldId="367"/>
            <ac:picMk id="3" creationId="{BB579A6F-44A0-C414-4967-78858E8CA29D}"/>
          </ac:picMkLst>
        </pc:picChg>
      </pc:sldChg>
    </pc:docChg>
  </pc:docChgLst>
  <pc:docChgLst>
    <pc:chgData name="CAMILO IGNACIO TRIVINO MUNOZ" userId="S::cam.trivino@duocuc.cl::24c4558d-d7d5-4566-a18b-6cc5836fc4e5" providerId="AD" clId="Web-{669F4A3E-01BD-CF15-8D71-9B68DBF20DF6}"/>
    <pc:docChg chg="addSld delSld modSld">
      <pc:chgData name="CAMILO IGNACIO TRIVINO MUNOZ" userId="S::cam.trivino@duocuc.cl::24c4558d-d7d5-4566-a18b-6cc5836fc4e5" providerId="AD" clId="Web-{669F4A3E-01BD-CF15-8D71-9B68DBF20DF6}" dt="2025-11-17T00:17:05.212" v="73" actId="1076"/>
      <pc:docMkLst>
        <pc:docMk/>
      </pc:docMkLst>
      <pc:sldChg chg="modSp">
        <pc:chgData name="CAMILO IGNACIO TRIVINO MUNOZ" userId="S::cam.trivino@duocuc.cl::24c4558d-d7d5-4566-a18b-6cc5836fc4e5" providerId="AD" clId="Web-{669F4A3E-01BD-CF15-8D71-9B68DBF20DF6}" dt="2025-11-17T00:04:42.273" v="59" actId="1076"/>
        <pc:sldMkLst>
          <pc:docMk/>
          <pc:sldMk cId="837942225" sldId="356"/>
        </pc:sldMkLst>
        <pc:spChg chg="mod">
          <ac:chgData name="CAMILO IGNACIO TRIVINO MUNOZ" userId="S::cam.trivino@duocuc.cl::24c4558d-d7d5-4566-a18b-6cc5836fc4e5" providerId="AD" clId="Web-{669F4A3E-01BD-CF15-8D71-9B68DBF20DF6}" dt="2025-11-17T00:03:20.208" v="37" actId="20577"/>
          <ac:spMkLst>
            <pc:docMk/>
            <pc:sldMk cId="837942225" sldId="356"/>
            <ac:spMk id="7" creationId="{64F05F82-C3BC-4281-7462-995694476477}"/>
          </ac:spMkLst>
        </pc:spChg>
        <pc:spChg chg="mod">
          <ac:chgData name="CAMILO IGNACIO TRIVINO MUNOZ" userId="S::cam.trivino@duocuc.cl::24c4558d-d7d5-4566-a18b-6cc5836fc4e5" providerId="AD" clId="Web-{669F4A3E-01BD-CF15-8D71-9B68DBF20DF6}" dt="2025-11-17T00:04:42.258" v="58" actId="1076"/>
          <ac:spMkLst>
            <pc:docMk/>
            <pc:sldMk cId="837942225" sldId="356"/>
            <ac:spMk id="10" creationId="{BB03E3F8-5E54-F498-E905-45BEB0136979}"/>
          </ac:spMkLst>
        </pc:spChg>
        <pc:spChg chg="mod">
          <ac:chgData name="CAMILO IGNACIO TRIVINO MUNOZ" userId="S::cam.trivino@duocuc.cl::24c4558d-d7d5-4566-a18b-6cc5836fc4e5" providerId="AD" clId="Web-{669F4A3E-01BD-CF15-8D71-9B68DBF20DF6}" dt="2025-11-17T00:04:35.429" v="56" actId="1076"/>
          <ac:spMkLst>
            <pc:docMk/>
            <pc:sldMk cId="837942225" sldId="356"/>
            <ac:spMk id="12" creationId="{DAD0DEDE-37D0-BF81-C481-7CA58377027B}"/>
          </ac:spMkLst>
        </pc:spChg>
        <pc:picChg chg="mod">
          <ac:chgData name="CAMILO IGNACIO TRIVINO MUNOZ" userId="S::cam.trivino@duocuc.cl::24c4558d-d7d5-4566-a18b-6cc5836fc4e5" providerId="AD" clId="Web-{669F4A3E-01BD-CF15-8D71-9B68DBF20DF6}" dt="2025-11-17T00:04:42.273" v="59" actId="1076"/>
          <ac:picMkLst>
            <pc:docMk/>
            <pc:sldMk cId="837942225" sldId="356"/>
            <ac:picMk id="4" creationId="{DBD0D9F3-0D17-ECC4-4DBD-96EB24F78148}"/>
          </ac:picMkLst>
        </pc:picChg>
        <pc:picChg chg="mod">
          <ac:chgData name="CAMILO IGNACIO TRIVINO MUNOZ" userId="S::cam.trivino@duocuc.cl::24c4558d-d7d5-4566-a18b-6cc5836fc4e5" providerId="AD" clId="Web-{669F4A3E-01BD-CF15-8D71-9B68DBF20DF6}" dt="2025-11-17T00:04:35.445" v="57" actId="1076"/>
          <ac:picMkLst>
            <pc:docMk/>
            <pc:sldMk cId="837942225" sldId="356"/>
            <ac:picMk id="5" creationId="{C4D03A55-2C18-AAC3-753F-9013C9C76186}"/>
          </ac:picMkLst>
        </pc:picChg>
        <pc:picChg chg="mod">
          <ac:chgData name="CAMILO IGNACIO TRIVINO MUNOZ" userId="S::cam.trivino@duocuc.cl::24c4558d-d7d5-4566-a18b-6cc5836fc4e5" providerId="AD" clId="Web-{669F4A3E-01BD-CF15-8D71-9B68DBF20DF6}" dt="2025-11-17T00:03:25.708" v="39" actId="1076"/>
          <ac:picMkLst>
            <pc:docMk/>
            <pc:sldMk cId="837942225" sldId="356"/>
            <ac:picMk id="6" creationId="{55145EE7-7423-A2CA-0645-C81C58811479}"/>
          </ac:picMkLst>
        </pc:picChg>
      </pc:sldChg>
      <pc:sldChg chg="modSp">
        <pc:chgData name="CAMILO IGNACIO TRIVINO MUNOZ" userId="S::cam.trivino@duocuc.cl::24c4558d-d7d5-4566-a18b-6cc5836fc4e5" providerId="AD" clId="Web-{669F4A3E-01BD-CF15-8D71-9B68DBF20DF6}" dt="2025-11-17T00:17:05.212" v="73" actId="1076"/>
        <pc:sldMkLst>
          <pc:docMk/>
          <pc:sldMk cId="3967306607" sldId="357"/>
        </pc:sldMkLst>
        <pc:spChg chg="mod">
          <ac:chgData name="CAMILO IGNACIO TRIVINO MUNOZ" userId="S::cam.trivino@duocuc.cl::24c4558d-d7d5-4566-a18b-6cc5836fc4e5" providerId="AD" clId="Web-{669F4A3E-01BD-CF15-8D71-9B68DBF20DF6}" dt="2025-11-17T00:15:15.470" v="63" actId="20577"/>
          <ac:spMkLst>
            <pc:docMk/>
            <pc:sldMk cId="3967306607" sldId="357"/>
            <ac:spMk id="9" creationId="{E338D076-B744-F73A-D95C-F63F5C92F5A7}"/>
          </ac:spMkLst>
        </pc:spChg>
        <pc:spChg chg="mod">
          <ac:chgData name="CAMILO IGNACIO TRIVINO MUNOZ" userId="S::cam.trivino@duocuc.cl::24c4558d-d7d5-4566-a18b-6cc5836fc4e5" providerId="AD" clId="Web-{669F4A3E-01BD-CF15-8D71-9B68DBF20DF6}" dt="2025-11-17T00:15:26.252" v="65" actId="20577"/>
          <ac:spMkLst>
            <pc:docMk/>
            <pc:sldMk cId="3967306607" sldId="357"/>
            <ac:spMk id="11" creationId="{070824C6-0EAC-BA82-E908-06D20D1AE07F}"/>
          </ac:spMkLst>
        </pc:spChg>
        <pc:spChg chg="mod">
          <ac:chgData name="CAMILO IGNACIO TRIVINO MUNOZ" userId="S::cam.trivino@duocuc.cl::24c4558d-d7d5-4566-a18b-6cc5836fc4e5" providerId="AD" clId="Web-{669F4A3E-01BD-CF15-8D71-9B68DBF20DF6}" dt="2025-11-17T00:15:39.299" v="67" actId="20577"/>
          <ac:spMkLst>
            <pc:docMk/>
            <pc:sldMk cId="3967306607" sldId="357"/>
            <ac:spMk id="14" creationId="{F818F553-9F1B-25DB-B82D-92C15CA33685}"/>
          </ac:spMkLst>
        </pc:spChg>
        <pc:spChg chg="mod">
          <ac:chgData name="CAMILO IGNACIO TRIVINO MUNOZ" userId="S::cam.trivino@duocuc.cl::24c4558d-d7d5-4566-a18b-6cc5836fc4e5" providerId="AD" clId="Web-{669F4A3E-01BD-CF15-8D71-9B68DBF20DF6}" dt="2025-11-17T00:16:48.007" v="69" actId="20577"/>
          <ac:spMkLst>
            <pc:docMk/>
            <pc:sldMk cId="3967306607" sldId="357"/>
            <ac:spMk id="15" creationId="{ECBBC5A6-21D0-C624-95CF-DF830F264D21}"/>
          </ac:spMkLst>
        </pc:spChg>
        <pc:spChg chg="mod">
          <ac:chgData name="CAMILO IGNACIO TRIVINO MUNOZ" userId="S::cam.trivino@duocuc.cl::24c4558d-d7d5-4566-a18b-6cc5836fc4e5" providerId="AD" clId="Web-{669F4A3E-01BD-CF15-8D71-9B68DBF20DF6}" dt="2025-11-17T00:17:01.571" v="72" actId="20577"/>
          <ac:spMkLst>
            <pc:docMk/>
            <pc:sldMk cId="3967306607" sldId="357"/>
            <ac:spMk id="16" creationId="{9311826B-5821-FE8E-3D0E-EDFE9B581D35}"/>
          </ac:spMkLst>
        </pc:spChg>
        <pc:picChg chg="mod">
          <ac:chgData name="CAMILO IGNACIO TRIVINO MUNOZ" userId="S::cam.trivino@duocuc.cl::24c4558d-d7d5-4566-a18b-6cc5836fc4e5" providerId="AD" clId="Web-{669F4A3E-01BD-CF15-8D71-9B68DBF20DF6}" dt="2025-11-17T00:17:05.212" v="73" actId="1076"/>
          <ac:picMkLst>
            <pc:docMk/>
            <pc:sldMk cId="3967306607" sldId="357"/>
            <ac:picMk id="4" creationId="{8EECA161-0DBC-035E-A193-E7FF7FF8AC23}"/>
          </ac:picMkLst>
        </pc:picChg>
      </pc:sldChg>
      <pc:sldChg chg="addSp delSp modSp">
        <pc:chgData name="CAMILO IGNACIO TRIVINO MUNOZ" userId="S::cam.trivino@duocuc.cl::24c4558d-d7d5-4566-a18b-6cc5836fc4e5" providerId="AD" clId="Web-{669F4A3E-01BD-CF15-8D71-9B68DBF20DF6}" dt="2025-11-16T23:52:13.482" v="28" actId="1076"/>
        <pc:sldMkLst>
          <pc:docMk/>
          <pc:sldMk cId="2258695910" sldId="361"/>
        </pc:sldMkLst>
        <pc:picChg chg="add mod">
          <ac:chgData name="CAMILO IGNACIO TRIVINO MUNOZ" userId="S::cam.trivino@duocuc.cl::24c4558d-d7d5-4566-a18b-6cc5836fc4e5" providerId="AD" clId="Web-{669F4A3E-01BD-CF15-8D71-9B68DBF20DF6}" dt="2025-11-16T23:51:28.107" v="20" actId="1076"/>
          <ac:picMkLst>
            <pc:docMk/>
            <pc:sldMk cId="2258695910" sldId="361"/>
            <ac:picMk id="3" creationId="{042AB6BE-7354-6DA0-9C93-2BC281682A29}"/>
          </ac:picMkLst>
        </pc:picChg>
        <pc:picChg chg="mod">
          <ac:chgData name="CAMILO IGNACIO TRIVINO MUNOZ" userId="S::cam.trivino@duocuc.cl::24c4558d-d7d5-4566-a18b-6cc5836fc4e5" providerId="AD" clId="Web-{669F4A3E-01BD-CF15-8D71-9B68DBF20DF6}" dt="2025-11-16T23:51:30.247" v="21" actId="14100"/>
          <ac:picMkLst>
            <pc:docMk/>
            <pc:sldMk cId="2258695910" sldId="361"/>
            <ac:picMk id="4" creationId="{75BE0863-F6C5-B61B-17D3-38D6EB87ABB8}"/>
          </ac:picMkLst>
        </pc:picChg>
        <pc:picChg chg="add mod">
          <ac:chgData name="CAMILO IGNACIO TRIVINO MUNOZ" userId="S::cam.trivino@duocuc.cl::24c4558d-d7d5-4566-a18b-6cc5836fc4e5" providerId="AD" clId="Web-{669F4A3E-01BD-CF15-8D71-9B68DBF20DF6}" dt="2025-11-16T23:52:13.482" v="28" actId="1076"/>
          <ac:picMkLst>
            <pc:docMk/>
            <pc:sldMk cId="2258695910" sldId="361"/>
            <ac:picMk id="6" creationId="{2A935F8F-1097-285F-5155-1DB530B7B076}"/>
          </ac:picMkLst>
        </pc:picChg>
      </pc:sldChg>
      <pc:sldChg chg="addSp delSp modSp add replId">
        <pc:chgData name="CAMILO IGNACIO TRIVINO MUNOZ" userId="S::cam.trivino@duocuc.cl::24c4558d-d7d5-4566-a18b-6cc5836fc4e5" providerId="AD" clId="Web-{669F4A3E-01BD-CF15-8D71-9B68DBF20DF6}" dt="2025-11-16T23:41:55.887" v="12" actId="14100"/>
        <pc:sldMkLst>
          <pc:docMk/>
          <pc:sldMk cId="2942826853" sldId="366"/>
        </pc:sldMkLst>
        <pc:picChg chg="add mod">
          <ac:chgData name="CAMILO IGNACIO TRIVINO MUNOZ" userId="S::cam.trivino@duocuc.cl::24c4558d-d7d5-4566-a18b-6cc5836fc4e5" providerId="AD" clId="Web-{669F4A3E-01BD-CF15-8D71-9B68DBF20DF6}" dt="2025-11-16T23:41:55.887" v="12" actId="14100"/>
          <ac:picMkLst>
            <pc:docMk/>
            <pc:sldMk cId="2942826853" sldId="366"/>
            <ac:picMk id="4" creationId="{3FF13251-A1AA-C562-F711-C04062E76B22}"/>
          </ac:picMkLst>
        </pc:picChg>
      </pc:sldChg>
    </pc:docChg>
  </pc:docChgLst>
  <pc:docChgLst>
    <pc:chgData name="VICENTE ANDRES VASQUEZ GONZALEZ" userId="S::v.vasquez@duocuc.cl::42bfce5d-f4f0-431c-a231-140449f72fb6" providerId="AD" clId="Web-{6AB0A0FB-3E40-92FC-B845-19F9D1271347}"/>
    <pc:docChg chg="addSld modSld">
      <pc:chgData name="VICENTE ANDRES VASQUEZ GONZALEZ" userId="S::v.vasquez@duocuc.cl::42bfce5d-f4f0-431c-a231-140449f72fb6" providerId="AD" clId="Web-{6AB0A0FB-3E40-92FC-B845-19F9D1271347}" dt="2025-11-11T02:21:38.448" v="40" actId="20577"/>
      <pc:docMkLst>
        <pc:docMk/>
      </pc:docMkLst>
      <pc:sldChg chg="addSp delSp modSp new">
        <pc:chgData name="VICENTE ANDRES VASQUEZ GONZALEZ" userId="S::v.vasquez@duocuc.cl::42bfce5d-f4f0-431c-a231-140449f72fb6" providerId="AD" clId="Web-{6AB0A0FB-3E40-92FC-B845-19F9D1271347}" dt="2025-11-11T01:48:45.984" v="7"/>
        <pc:sldMkLst>
          <pc:docMk/>
          <pc:sldMk cId="1608872406" sldId="359"/>
        </pc:sldMkLst>
      </pc:sldChg>
      <pc:sldChg chg="addSp modSp new">
        <pc:chgData name="VICENTE ANDRES VASQUEZ GONZALEZ" userId="S::v.vasquez@duocuc.cl::42bfce5d-f4f0-431c-a231-140449f72fb6" providerId="AD" clId="Web-{6AB0A0FB-3E40-92FC-B845-19F9D1271347}" dt="2025-11-11T02:21:38.448" v="40" actId="20577"/>
        <pc:sldMkLst>
          <pc:docMk/>
          <pc:sldMk cId="4066535844" sldId="360"/>
        </pc:sldMkLst>
        <pc:spChg chg="mod">
          <ac:chgData name="VICENTE ANDRES VASQUEZ GONZALEZ" userId="S::v.vasquez@duocuc.cl::42bfce5d-f4f0-431c-a231-140449f72fb6" providerId="AD" clId="Web-{6AB0A0FB-3E40-92FC-B845-19F9D1271347}" dt="2025-11-11T02:21:38.448" v="40" actId="20577"/>
          <ac:spMkLst>
            <pc:docMk/>
            <pc:sldMk cId="4066535844" sldId="360"/>
            <ac:spMk id="2" creationId="{E8A8DC7D-7CF4-1CF1-FDC8-5CA7CE6B3D76}"/>
          </ac:spMkLst>
        </pc:spChg>
      </pc:sldChg>
    </pc:docChg>
  </pc:docChgLst>
  <pc:docChgLst>
    <pc:chgData name="Usuario invitado" userId="S::urn:spo:tenantanon#72fd0b5a-8a6a-4cff-89f6-bde961f7e250::" providerId="AD" clId="Web-{7F8CC188-F7DC-21DC-EFC2-972BE8D691AE}"/>
    <pc:docChg chg="addSld modSld">
      <pc:chgData name="Usuario invitado" userId="S::urn:spo:tenantanon#72fd0b5a-8a6a-4cff-89f6-bde961f7e250::" providerId="AD" clId="Web-{7F8CC188-F7DC-21DC-EFC2-972BE8D691AE}" dt="2025-11-20T23:14:55.607" v="41"/>
      <pc:docMkLst>
        <pc:docMk/>
      </pc:docMkLst>
      <pc:sldChg chg="modSp">
        <pc:chgData name="Usuario invitado" userId="S::urn:spo:tenantanon#72fd0b5a-8a6a-4cff-89f6-bde961f7e250::" providerId="AD" clId="Web-{7F8CC188-F7DC-21DC-EFC2-972BE8D691AE}" dt="2025-11-20T22:56:31.931" v="6" actId="20577"/>
        <pc:sldMkLst>
          <pc:docMk/>
          <pc:sldMk cId="3642932644" sldId="261"/>
        </pc:sldMkLst>
        <pc:spChg chg="mod">
          <ac:chgData name="Usuario invitado" userId="S::urn:spo:tenantanon#72fd0b5a-8a6a-4cff-89f6-bde961f7e250::" providerId="AD" clId="Web-{7F8CC188-F7DC-21DC-EFC2-972BE8D691AE}" dt="2025-11-20T22:56:17.509" v="4" actId="1076"/>
          <ac:spMkLst>
            <pc:docMk/>
            <pc:sldMk cId="3642932644" sldId="261"/>
            <ac:spMk id="10" creationId="{AF579B0B-EFBE-71AB-C7EB-09AB966A0BA0}"/>
          </ac:spMkLst>
        </pc:spChg>
        <pc:spChg chg="mod">
          <ac:chgData name="Usuario invitado" userId="S::urn:spo:tenantanon#72fd0b5a-8a6a-4cff-89f6-bde961f7e250::" providerId="AD" clId="Web-{7F8CC188-F7DC-21DC-EFC2-972BE8D691AE}" dt="2025-11-20T22:56:31.931" v="6" actId="20577"/>
          <ac:spMkLst>
            <pc:docMk/>
            <pc:sldMk cId="3642932644" sldId="261"/>
            <ac:spMk id="11" creationId="{AA1C419C-EEB3-BC77-36E9-7E730C0723CD}"/>
          </ac:spMkLst>
        </pc:spChg>
      </pc:sldChg>
      <pc:sldChg chg="modSp">
        <pc:chgData name="Usuario invitado" userId="S::urn:spo:tenantanon#72fd0b5a-8a6a-4cff-89f6-bde961f7e250::" providerId="AD" clId="Web-{7F8CC188-F7DC-21DC-EFC2-972BE8D691AE}" dt="2025-11-20T22:57:07.370" v="12" actId="1076"/>
        <pc:sldMkLst>
          <pc:docMk/>
          <pc:sldMk cId="717399983" sldId="340"/>
        </pc:sldMkLst>
        <pc:spChg chg="mod">
          <ac:chgData name="Usuario invitado" userId="S::urn:spo:tenantanon#72fd0b5a-8a6a-4cff-89f6-bde961f7e250::" providerId="AD" clId="Web-{7F8CC188-F7DC-21DC-EFC2-972BE8D691AE}" dt="2025-11-20T22:57:07.370" v="12" actId="1076"/>
          <ac:spMkLst>
            <pc:docMk/>
            <pc:sldMk cId="717399983" sldId="340"/>
            <ac:spMk id="3" creationId="{6C42DFCA-D0B8-758B-053B-AB88DAC85DCE}"/>
          </ac:spMkLst>
        </pc:spChg>
      </pc:sldChg>
      <pc:sldChg chg="modSp">
        <pc:chgData name="Usuario invitado" userId="S::urn:spo:tenantanon#72fd0b5a-8a6a-4cff-89f6-bde961f7e250::" providerId="AD" clId="Web-{7F8CC188-F7DC-21DC-EFC2-972BE8D691AE}" dt="2025-11-20T23:08:27.928" v="27" actId="20577"/>
        <pc:sldMkLst>
          <pc:docMk/>
          <pc:sldMk cId="1851605173" sldId="354"/>
        </pc:sldMkLst>
        <pc:graphicFrameChg chg="mod modGraphic">
          <ac:chgData name="Usuario invitado" userId="S::urn:spo:tenantanon#72fd0b5a-8a6a-4cff-89f6-bde961f7e250::" providerId="AD" clId="Web-{7F8CC188-F7DC-21DC-EFC2-972BE8D691AE}" dt="2025-11-20T23:08:27.928" v="27" actId="20577"/>
          <ac:graphicFrameMkLst>
            <pc:docMk/>
            <pc:sldMk cId="1851605173" sldId="354"/>
            <ac:graphicFrameMk id="8" creationId="{40738DE2-CEC6-DE36-0D6D-FE624762BB6A}"/>
          </ac:graphicFrameMkLst>
        </pc:graphicFrameChg>
      </pc:sldChg>
      <pc:sldChg chg="addSp delSp modSp new">
        <pc:chgData name="Usuario invitado" userId="S::urn:spo:tenantanon#72fd0b5a-8a6a-4cff-89f6-bde961f7e250::" providerId="AD" clId="Web-{7F8CC188-F7DC-21DC-EFC2-972BE8D691AE}" dt="2025-11-20T23:14:55.607" v="41"/>
        <pc:sldMkLst>
          <pc:docMk/>
          <pc:sldMk cId="3635990796" sldId="367"/>
        </pc:sldMkLst>
        <pc:spChg chg="mod">
          <ac:chgData name="Usuario invitado" userId="S::urn:spo:tenantanon#72fd0b5a-8a6a-4cff-89f6-bde961f7e250::" providerId="AD" clId="Web-{7F8CC188-F7DC-21DC-EFC2-972BE8D691AE}" dt="2025-11-20T23:14:31.730" v="33" actId="20577"/>
          <ac:spMkLst>
            <pc:docMk/>
            <pc:sldMk cId="3635990796" sldId="367"/>
            <ac:spMk id="2" creationId="{1A0BFD70-DF54-3601-A16F-59B81D749869}"/>
          </ac:spMkLst>
        </pc:spChg>
        <pc:spChg chg="add del mod">
          <ac:chgData name="Usuario invitado" userId="S::urn:spo:tenantanon#72fd0b5a-8a6a-4cff-89f6-bde961f7e250::" providerId="AD" clId="Web-{7F8CC188-F7DC-21DC-EFC2-972BE8D691AE}" dt="2025-11-20T23:14:44.825" v="37"/>
          <ac:spMkLst>
            <pc:docMk/>
            <pc:sldMk cId="3635990796" sldId="367"/>
            <ac:spMk id="3" creationId="{67B7E2D2-794F-2BE9-A622-EC5F697CDC8E}"/>
          </ac:spMkLst>
        </pc:spChg>
        <pc:spChg chg="add del mod">
          <ac:chgData name="Usuario invitado" userId="S::urn:spo:tenantanon#72fd0b5a-8a6a-4cff-89f6-bde961f7e250::" providerId="AD" clId="Web-{7F8CC188-F7DC-21DC-EFC2-972BE8D691AE}" dt="2025-11-20T23:14:55.607" v="41"/>
          <ac:spMkLst>
            <pc:docMk/>
            <pc:sldMk cId="3635990796" sldId="367"/>
            <ac:spMk id="4" creationId="{298C1EE7-BB4B-BB3F-8D7C-082015B321D4}"/>
          </ac:spMkLst>
        </pc:spChg>
      </pc:sldChg>
    </pc:docChg>
  </pc:docChgLst>
  <pc:docChgLst>
    <pc:chgData name="CAMILO IGNACIO TRIVINO MUNOZ" userId="S::cam.trivino@duocuc.cl::24c4558d-d7d5-4566-a18b-6cc5836fc4e5" providerId="AD" clId="Web-{0505AF37-7D00-B6AD-B2E5-70713B1E0477}"/>
    <pc:docChg chg="modSld">
      <pc:chgData name="CAMILO IGNACIO TRIVINO MUNOZ" userId="S::cam.trivino@duocuc.cl::24c4558d-d7d5-4566-a18b-6cc5836fc4e5" providerId="AD" clId="Web-{0505AF37-7D00-B6AD-B2E5-70713B1E0477}" dt="2025-11-12T01:44:43.036" v="7" actId="1076"/>
      <pc:docMkLst>
        <pc:docMk/>
      </pc:docMkLst>
      <pc:sldChg chg="addSp modSp">
        <pc:chgData name="CAMILO IGNACIO TRIVINO MUNOZ" userId="S::cam.trivino@duocuc.cl::24c4558d-d7d5-4566-a18b-6cc5836fc4e5" providerId="AD" clId="Web-{0505AF37-7D00-B6AD-B2E5-70713B1E0477}" dt="2025-11-12T01:25:58.985" v="6" actId="1076"/>
        <pc:sldMkLst>
          <pc:docMk/>
          <pc:sldMk cId="1067811435" sldId="341"/>
        </pc:sldMkLst>
        <pc:picChg chg="add mod">
          <ac:chgData name="CAMILO IGNACIO TRIVINO MUNOZ" userId="S::cam.trivino@duocuc.cl::24c4558d-d7d5-4566-a18b-6cc5836fc4e5" providerId="AD" clId="Web-{0505AF37-7D00-B6AD-B2E5-70713B1E0477}" dt="2025-11-12T01:25:58.985" v="6" actId="1076"/>
          <ac:picMkLst>
            <pc:docMk/>
            <pc:sldMk cId="1067811435" sldId="341"/>
            <ac:picMk id="3" creationId="{741E3953-106A-0856-223C-45BF07EA3DD1}"/>
          </ac:picMkLst>
        </pc:picChg>
      </pc:sldChg>
    </pc:docChg>
  </pc:docChgLst>
  <pc:docChgLst>
    <pc:chgData name="Usuario invitado" userId="S::urn:spo:tenantanon#72fd0b5a-8a6a-4cff-89f6-bde961f7e250::" providerId="AD" clId="Web-{5971D789-1367-F9CD-A521-C986DF445953}"/>
    <pc:docChg chg="modSld">
      <pc:chgData name="Usuario invitado" userId="S::urn:spo:tenantanon#72fd0b5a-8a6a-4cff-89f6-bde961f7e250::" providerId="AD" clId="Web-{5971D789-1367-F9CD-A521-C986DF445953}" dt="2025-11-17T15:24:35.330" v="2" actId="1076"/>
      <pc:docMkLst>
        <pc:docMk/>
      </pc:docMkLst>
      <pc:sldChg chg="modSp">
        <pc:chgData name="Usuario invitado" userId="S::urn:spo:tenantanon#72fd0b5a-8a6a-4cff-89f6-bde961f7e250::" providerId="AD" clId="Web-{5971D789-1367-F9CD-A521-C986DF445953}" dt="2025-11-17T15:24:35.330" v="2" actId="1076"/>
        <pc:sldMkLst>
          <pc:docMk/>
          <pc:sldMk cId="2396621502" sldId="364"/>
        </pc:sldMkLst>
        <pc:picChg chg="mod">
          <ac:chgData name="Usuario invitado" userId="S::urn:spo:tenantanon#72fd0b5a-8a6a-4cff-89f6-bde961f7e250::" providerId="AD" clId="Web-{5971D789-1367-F9CD-A521-C986DF445953}" dt="2025-11-17T15:24:35.330" v="2" actId="1076"/>
          <ac:picMkLst>
            <pc:docMk/>
            <pc:sldMk cId="2396621502" sldId="364"/>
            <ac:picMk id="3" creationId="{800E0A65-D6A4-EAD2-2C4F-FDC6B2253FE3}"/>
          </ac:picMkLst>
        </pc:picChg>
      </pc:sldChg>
    </pc:docChg>
  </pc:docChgLst>
  <pc:docChgLst>
    <pc:chgData name="Usuario invitado" userId="S::urn:spo:tenantanon#72fd0b5a-8a6a-4cff-89f6-bde961f7e250::" providerId="AD" clId="Web-{3B445B2F-F76F-134B-1A99-26B49E060822}"/>
    <pc:docChg chg="modSld">
      <pc:chgData name="Usuario invitado" userId="S::urn:spo:tenantanon#72fd0b5a-8a6a-4cff-89f6-bde961f7e250::" providerId="AD" clId="Web-{3B445B2F-F76F-134B-1A99-26B49E060822}" dt="2025-11-21T00:19:22.347" v="0" actId="14100"/>
      <pc:docMkLst>
        <pc:docMk/>
      </pc:docMkLst>
      <pc:sldChg chg="modSp">
        <pc:chgData name="Usuario invitado" userId="S::urn:spo:tenantanon#72fd0b5a-8a6a-4cff-89f6-bde961f7e250::" providerId="AD" clId="Web-{3B445B2F-F76F-134B-1A99-26B49E060822}" dt="2025-11-21T00:19:22.347" v="0" actId="14100"/>
        <pc:sldMkLst>
          <pc:docMk/>
          <pc:sldMk cId="2396621502" sldId="364"/>
        </pc:sldMkLst>
        <pc:picChg chg="mod">
          <ac:chgData name="Usuario invitado" userId="S::urn:spo:tenantanon#72fd0b5a-8a6a-4cff-89f6-bde961f7e250::" providerId="AD" clId="Web-{3B445B2F-F76F-134B-1A99-26B49E060822}" dt="2025-11-21T00:19:22.347" v="0" actId="14100"/>
          <ac:picMkLst>
            <pc:docMk/>
            <pc:sldMk cId="2396621502" sldId="364"/>
            <ac:picMk id="3" creationId="{800E0A65-D6A4-EAD2-2C4F-FDC6B2253FE3}"/>
          </ac:picMkLst>
        </pc:picChg>
      </pc:sldChg>
    </pc:docChg>
  </pc:docChgLst>
  <pc:docChgLst>
    <pc:chgData name="CAMILO IGNACIO TRIVINO MUNOZ" userId="S::cam.trivino@duocuc.cl::24c4558d-d7d5-4566-a18b-6cc5836fc4e5" providerId="AD" clId="Web-{E2080116-633F-6FC4-DC6A-5ADB150338AC}"/>
    <pc:docChg chg="modSld">
      <pc:chgData name="CAMILO IGNACIO TRIVINO MUNOZ" userId="S::cam.trivino@duocuc.cl::24c4558d-d7d5-4566-a18b-6cc5836fc4e5" providerId="AD" clId="Web-{E2080116-633F-6FC4-DC6A-5ADB150338AC}" dt="2025-11-16T17:20:14.986" v="0"/>
      <pc:docMkLst>
        <pc:docMk/>
      </pc:docMkLst>
    </pc:docChg>
  </pc:docChgLst>
  <pc:docChgLst>
    <pc:chgData name="Usuario invitado" userId="S::urn:spo:tenantanon#72fd0b5a-8a6a-4cff-89f6-bde961f7e250::" providerId="AD" clId="Web-{884EC938-8477-803D-933E-400CC6D4C5AF}"/>
    <pc:docChg chg="addSld delSld modSld sldOrd">
      <pc:chgData name="Usuario invitado" userId="S::urn:spo:tenantanon#72fd0b5a-8a6a-4cff-89f6-bde961f7e250::" providerId="AD" clId="Web-{884EC938-8477-803D-933E-400CC6D4C5AF}" dt="2025-11-11T03:03:07.207" v="384" actId="14100"/>
      <pc:docMkLst>
        <pc:docMk/>
      </pc:docMkLst>
      <pc:sldChg chg="addSp delSp modSp">
        <pc:chgData name="Usuario invitado" userId="S::urn:spo:tenantanon#72fd0b5a-8a6a-4cff-89f6-bde961f7e250::" providerId="AD" clId="Web-{884EC938-8477-803D-933E-400CC6D4C5AF}" dt="2025-11-11T01:47:07.916" v="33"/>
        <pc:sldMkLst>
          <pc:docMk/>
          <pc:sldMk cId="1851605173" sldId="354"/>
        </pc:sldMkLst>
      </pc:sldChg>
      <pc:sldChg chg="addSp delSp modSp">
        <pc:chgData name="Usuario invitado" userId="S::urn:spo:tenantanon#72fd0b5a-8a6a-4cff-89f6-bde961f7e250::" providerId="AD" clId="Web-{884EC938-8477-803D-933E-400CC6D4C5AF}" dt="2025-11-11T01:53:51.945" v="91"/>
        <pc:sldMkLst>
          <pc:docMk/>
          <pc:sldMk cId="837942225" sldId="356"/>
        </pc:sldMkLst>
        <pc:spChg chg="mod">
          <ac:chgData name="Usuario invitado" userId="S::urn:spo:tenantanon#72fd0b5a-8a6a-4cff-89f6-bde961f7e250::" providerId="AD" clId="Web-{884EC938-8477-803D-933E-400CC6D4C5AF}" dt="2025-11-11T01:52:48.036" v="84" actId="20577"/>
          <ac:spMkLst>
            <pc:docMk/>
            <pc:sldMk cId="837942225" sldId="356"/>
            <ac:spMk id="7" creationId="{64F05F82-C3BC-4281-7462-995694476477}"/>
          </ac:spMkLst>
        </pc:spChg>
        <pc:spChg chg="mod">
          <ac:chgData name="Usuario invitado" userId="S::urn:spo:tenantanon#72fd0b5a-8a6a-4cff-89f6-bde961f7e250::" providerId="AD" clId="Web-{884EC938-8477-803D-933E-400CC6D4C5AF}" dt="2025-11-11T01:51:19.125" v="50" actId="20577"/>
          <ac:spMkLst>
            <pc:docMk/>
            <pc:sldMk cId="837942225" sldId="356"/>
            <ac:spMk id="10" creationId="{BB03E3F8-5E54-F498-E905-45BEB0136979}"/>
          </ac:spMkLst>
        </pc:spChg>
        <pc:spChg chg="mod">
          <ac:chgData name="Usuario invitado" userId="S::urn:spo:tenantanon#72fd0b5a-8a6a-4cff-89f6-bde961f7e250::" providerId="AD" clId="Web-{884EC938-8477-803D-933E-400CC6D4C5AF}" dt="2025-11-11T01:52:37.348" v="70" actId="20577"/>
          <ac:spMkLst>
            <pc:docMk/>
            <pc:sldMk cId="837942225" sldId="356"/>
            <ac:spMk id="12" creationId="{DAD0DEDE-37D0-BF81-C481-7CA58377027B}"/>
          </ac:spMkLst>
        </pc:spChg>
        <pc:picChg chg="add mod">
          <ac:chgData name="Usuario invitado" userId="S::urn:spo:tenantanon#72fd0b5a-8a6a-4cff-89f6-bde961f7e250::" providerId="AD" clId="Web-{884EC938-8477-803D-933E-400CC6D4C5AF}" dt="2025-11-11T01:52:29.238" v="64" actId="14100"/>
          <ac:picMkLst>
            <pc:docMk/>
            <pc:sldMk cId="837942225" sldId="356"/>
            <ac:picMk id="4" creationId="{DBD0D9F3-0D17-ECC4-4DBD-96EB24F78148}"/>
          </ac:picMkLst>
        </pc:picChg>
        <pc:picChg chg="add mod">
          <ac:chgData name="Usuario invitado" userId="S::urn:spo:tenantanon#72fd0b5a-8a6a-4cff-89f6-bde961f7e250::" providerId="AD" clId="Web-{884EC938-8477-803D-933E-400CC6D4C5AF}" dt="2025-11-11T01:52:12.659" v="59" actId="1076"/>
          <ac:picMkLst>
            <pc:docMk/>
            <pc:sldMk cId="837942225" sldId="356"/>
            <ac:picMk id="5" creationId="{C4D03A55-2C18-AAC3-753F-9013C9C76186}"/>
          </ac:picMkLst>
        </pc:picChg>
        <pc:picChg chg="add mod">
          <ac:chgData name="Usuario invitado" userId="S::urn:spo:tenantanon#72fd0b5a-8a6a-4cff-89f6-bde961f7e250::" providerId="AD" clId="Web-{884EC938-8477-803D-933E-400CC6D4C5AF}" dt="2025-11-11T01:52:25.848" v="63" actId="1076"/>
          <ac:picMkLst>
            <pc:docMk/>
            <pc:sldMk cId="837942225" sldId="356"/>
            <ac:picMk id="6" creationId="{55145EE7-7423-A2CA-0645-C81C58811479}"/>
          </ac:picMkLst>
        </pc:picChg>
      </pc:sldChg>
      <pc:sldChg chg="addSp delSp modSp new add del ord">
        <pc:chgData name="Usuario invitado" userId="S::urn:spo:tenantanon#72fd0b5a-8a6a-4cff-89f6-bde961f7e250::" providerId="AD" clId="Web-{884EC938-8477-803D-933E-400CC6D4C5AF}" dt="2025-11-11T02:01:30.304" v="182" actId="1076"/>
        <pc:sldMkLst>
          <pc:docMk/>
          <pc:sldMk cId="3967306607" sldId="357"/>
        </pc:sldMkLst>
        <pc:spChg chg="mod">
          <ac:chgData name="Usuario invitado" userId="S::urn:spo:tenantanon#72fd0b5a-8a6a-4cff-89f6-bde961f7e250::" providerId="AD" clId="Web-{884EC938-8477-803D-933E-400CC6D4C5AF}" dt="2025-11-11T01:40:52.998" v="27" actId="20577"/>
          <ac:spMkLst>
            <pc:docMk/>
            <pc:sldMk cId="3967306607" sldId="357"/>
            <ac:spMk id="2" creationId="{AF77FBE5-B2F1-4E0F-69DE-728BAAC7D698}"/>
          </ac:spMkLst>
        </pc:spChg>
        <pc:spChg chg="add mod">
          <ac:chgData name="Usuario invitado" userId="S::urn:spo:tenantanon#72fd0b5a-8a6a-4cff-89f6-bde961f7e250::" providerId="AD" clId="Web-{884EC938-8477-803D-933E-400CC6D4C5AF}" dt="2025-11-11T02:00:45.973" v="178" actId="1076"/>
          <ac:spMkLst>
            <pc:docMk/>
            <pc:sldMk cId="3967306607" sldId="357"/>
            <ac:spMk id="9" creationId="{E338D076-B744-F73A-D95C-F63F5C92F5A7}"/>
          </ac:spMkLst>
        </pc:spChg>
        <pc:spChg chg="add mod">
          <ac:chgData name="Usuario invitado" userId="S::urn:spo:tenantanon#72fd0b5a-8a6a-4cff-89f6-bde961f7e250::" providerId="AD" clId="Web-{884EC938-8477-803D-933E-400CC6D4C5AF}" dt="2025-11-11T02:00:55.239" v="179" actId="1076"/>
          <ac:spMkLst>
            <pc:docMk/>
            <pc:sldMk cId="3967306607" sldId="357"/>
            <ac:spMk id="11" creationId="{070824C6-0EAC-BA82-E908-06D20D1AE07F}"/>
          </ac:spMkLst>
        </pc:spChg>
        <pc:spChg chg="add mod">
          <ac:chgData name="Usuario invitado" userId="S::urn:spo:tenantanon#72fd0b5a-8a6a-4cff-89f6-bde961f7e250::" providerId="AD" clId="Web-{884EC938-8477-803D-933E-400CC6D4C5AF}" dt="2025-11-11T02:01:06.349" v="180" actId="1076"/>
          <ac:spMkLst>
            <pc:docMk/>
            <pc:sldMk cId="3967306607" sldId="357"/>
            <ac:spMk id="14" creationId="{F818F553-9F1B-25DB-B82D-92C15CA33685}"/>
          </ac:spMkLst>
        </pc:spChg>
        <pc:spChg chg="add mod">
          <ac:chgData name="Usuario invitado" userId="S::urn:spo:tenantanon#72fd0b5a-8a6a-4cff-89f6-bde961f7e250::" providerId="AD" clId="Web-{884EC938-8477-803D-933E-400CC6D4C5AF}" dt="2025-11-11T02:01:17.568" v="181" actId="1076"/>
          <ac:spMkLst>
            <pc:docMk/>
            <pc:sldMk cId="3967306607" sldId="357"/>
            <ac:spMk id="15" creationId="{ECBBC5A6-21D0-C624-95CF-DF830F264D21}"/>
          </ac:spMkLst>
        </pc:spChg>
        <pc:spChg chg="add mod">
          <ac:chgData name="Usuario invitado" userId="S::urn:spo:tenantanon#72fd0b5a-8a6a-4cff-89f6-bde961f7e250::" providerId="AD" clId="Web-{884EC938-8477-803D-933E-400CC6D4C5AF}" dt="2025-11-11T02:01:30.304" v="182" actId="1076"/>
          <ac:spMkLst>
            <pc:docMk/>
            <pc:sldMk cId="3967306607" sldId="357"/>
            <ac:spMk id="16" creationId="{9311826B-5821-FE8E-3D0E-EDFE9B581D35}"/>
          </ac:spMkLst>
        </pc:spChg>
        <pc:picChg chg="add mod">
          <ac:chgData name="Usuario invitado" userId="S::urn:spo:tenantanon#72fd0b5a-8a6a-4cff-89f6-bde961f7e250::" providerId="AD" clId="Web-{884EC938-8477-803D-933E-400CC6D4C5AF}" dt="2025-11-11T01:58:26.158" v="145" actId="1076"/>
          <ac:picMkLst>
            <pc:docMk/>
            <pc:sldMk cId="3967306607" sldId="357"/>
            <ac:picMk id="4" creationId="{8EECA161-0DBC-035E-A193-E7FF7FF8AC23}"/>
          </ac:picMkLst>
        </pc:picChg>
      </pc:sldChg>
      <pc:sldChg chg="addSp modSp new">
        <pc:chgData name="Usuario invitado" userId="S::urn:spo:tenantanon#72fd0b5a-8a6a-4cff-89f6-bde961f7e250::" providerId="AD" clId="Web-{884EC938-8477-803D-933E-400CC6D4C5AF}" dt="2025-11-11T02:33:04.885" v="320" actId="1076"/>
        <pc:sldMkLst>
          <pc:docMk/>
          <pc:sldMk cId="3199600548" sldId="358"/>
        </pc:sldMkLst>
        <pc:spChg chg="mod">
          <ac:chgData name="Usuario invitado" userId="S::urn:spo:tenantanon#72fd0b5a-8a6a-4cff-89f6-bde961f7e250::" providerId="AD" clId="Web-{884EC938-8477-803D-933E-400CC6D4C5AF}" dt="2025-11-11T02:10:16.384" v="306" actId="20577"/>
          <ac:spMkLst>
            <pc:docMk/>
            <pc:sldMk cId="3199600548" sldId="358"/>
            <ac:spMk id="2" creationId="{89D6C019-D0E1-2B45-BCFF-B05012A66217}"/>
          </ac:spMkLst>
        </pc:spChg>
        <pc:picChg chg="add mod">
          <ac:chgData name="Usuario invitado" userId="S::urn:spo:tenantanon#72fd0b5a-8a6a-4cff-89f6-bde961f7e250::" providerId="AD" clId="Web-{884EC938-8477-803D-933E-400CC6D4C5AF}" dt="2025-11-11T02:33:04.885" v="320" actId="1076"/>
          <ac:picMkLst>
            <pc:docMk/>
            <pc:sldMk cId="3199600548" sldId="358"/>
            <ac:picMk id="3" creationId="{DC3F7FB1-F1CB-544E-CE82-C8C1F57951DD}"/>
          </ac:picMkLst>
        </pc:picChg>
      </pc:sldChg>
      <pc:sldChg chg="addSp delSp modSp">
        <pc:chgData name="Usuario invitado" userId="S::urn:spo:tenantanon#72fd0b5a-8a6a-4cff-89f6-bde961f7e250::" providerId="AD" clId="Web-{884EC938-8477-803D-933E-400CC6D4C5AF}" dt="2025-11-11T02:20:59.518" v="315" actId="20577"/>
        <pc:sldMkLst>
          <pc:docMk/>
          <pc:sldMk cId="1608872406" sldId="359"/>
        </pc:sldMkLst>
        <pc:spChg chg="mod">
          <ac:chgData name="Usuario invitado" userId="S::urn:spo:tenantanon#72fd0b5a-8a6a-4cff-89f6-bde961f7e250::" providerId="AD" clId="Web-{884EC938-8477-803D-933E-400CC6D4C5AF}" dt="2025-11-11T02:03:12.288" v="189" actId="20577"/>
          <ac:spMkLst>
            <pc:docMk/>
            <pc:sldMk cId="1608872406" sldId="359"/>
            <ac:spMk id="2" creationId="{DFCD3FA6-0732-F934-435A-59F27385A1A5}"/>
          </ac:spMkLst>
        </pc:spChg>
        <pc:picChg chg="add mod">
          <ac:chgData name="Usuario invitado" userId="S::urn:spo:tenantanon#72fd0b5a-8a6a-4cff-89f6-bde961f7e250::" providerId="AD" clId="Web-{884EC938-8477-803D-933E-400CC6D4C5AF}" dt="2025-11-11T02:07:14.764" v="259" actId="1076"/>
          <ac:picMkLst>
            <pc:docMk/>
            <pc:sldMk cId="1608872406" sldId="359"/>
            <ac:picMk id="4" creationId="{6F70249F-1043-EEB8-48C2-C07A72E31121}"/>
          </ac:picMkLst>
        </pc:picChg>
        <pc:picChg chg="add mod">
          <ac:chgData name="Usuario invitado" userId="S::urn:spo:tenantanon#72fd0b5a-8a6a-4cff-89f6-bde961f7e250::" providerId="AD" clId="Web-{884EC938-8477-803D-933E-400CC6D4C5AF}" dt="2025-11-11T02:06:07.508" v="241" actId="1076"/>
          <ac:picMkLst>
            <pc:docMk/>
            <pc:sldMk cId="1608872406" sldId="359"/>
            <ac:picMk id="5" creationId="{424028CA-C735-E770-040E-32362A891DF7}"/>
          </ac:picMkLst>
        </pc:picChg>
        <pc:picChg chg="add mod">
          <ac:chgData name="Usuario invitado" userId="S::urn:spo:tenantanon#72fd0b5a-8a6a-4cff-89f6-bde961f7e250::" providerId="AD" clId="Web-{884EC938-8477-803D-933E-400CC6D4C5AF}" dt="2025-11-11T02:07:08.419" v="256" actId="1076"/>
          <ac:picMkLst>
            <pc:docMk/>
            <pc:sldMk cId="1608872406" sldId="359"/>
            <ac:picMk id="6" creationId="{28E7666F-8011-2623-808E-0883A2DED4EE}"/>
          </ac:picMkLst>
        </pc:picChg>
      </pc:sldChg>
      <pc:sldChg chg="addSp delSp modSp new">
        <pc:chgData name="Usuario invitado" userId="S::urn:spo:tenantanon#72fd0b5a-8a6a-4cff-89f6-bde961f7e250::" providerId="AD" clId="Web-{884EC938-8477-803D-933E-400CC6D4C5AF}" dt="2025-11-11T03:03:07.207" v="384" actId="14100"/>
        <pc:sldMkLst>
          <pc:docMk/>
          <pc:sldMk cId="2258695910" sldId="361"/>
        </pc:sldMkLst>
        <pc:spChg chg="mod">
          <ac:chgData name="Usuario invitado" userId="S::urn:spo:tenantanon#72fd0b5a-8a6a-4cff-89f6-bde961f7e250::" providerId="AD" clId="Web-{884EC938-8477-803D-933E-400CC6D4C5AF}" dt="2025-11-11T02:33:43.074" v="355" actId="20577"/>
          <ac:spMkLst>
            <pc:docMk/>
            <pc:sldMk cId="2258695910" sldId="361"/>
            <ac:spMk id="2" creationId="{9009AD87-FE60-8A04-F3BF-5720C53E961B}"/>
          </ac:spMkLst>
        </pc:spChg>
      </pc:sldChg>
    </pc:docChg>
  </pc:docChgLst>
  <pc:docChgLst>
    <pc:chgData name="Guest User" userId="S::urn:spo:tenantanon#72fd0b5a-8a6a-4cff-89f6-bde961f7e250::" providerId="AD" clId="Web-{DD8D27AE-5EAC-E9FB-DBBD-B2A3AF215D5D}"/>
    <pc:docChg chg="addSld modSld">
      <pc:chgData name="Guest User" userId="S::urn:spo:tenantanon#72fd0b5a-8a6a-4cff-89f6-bde961f7e250::" providerId="AD" clId="Web-{DD8D27AE-5EAC-E9FB-DBBD-B2A3AF215D5D}" dt="2025-11-16T17:46:09.658" v="82" actId="1076"/>
      <pc:docMkLst>
        <pc:docMk/>
      </pc:docMkLst>
      <pc:sldChg chg="modSp">
        <pc:chgData name="Guest User" userId="S::urn:spo:tenantanon#72fd0b5a-8a6a-4cff-89f6-bde961f7e250::" providerId="AD" clId="Web-{DD8D27AE-5EAC-E9FB-DBBD-B2A3AF215D5D}" dt="2025-11-16T16:53:39.383" v="35" actId="20577"/>
        <pc:sldMkLst>
          <pc:docMk/>
          <pc:sldMk cId="717399983" sldId="340"/>
        </pc:sldMkLst>
        <pc:spChg chg="mod">
          <ac:chgData name="Guest User" userId="S::urn:spo:tenantanon#72fd0b5a-8a6a-4cff-89f6-bde961f7e250::" providerId="AD" clId="Web-{DD8D27AE-5EAC-E9FB-DBBD-B2A3AF215D5D}" dt="2025-11-16T16:53:39.383" v="35" actId="20577"/>
          <ac:spMkLst>
            <pc:docMk/>
            <pc:sldMk cId="717399983" sldId="340"/>
            <ac:spMk id="3" creationId="{6C42DFCA-D0B8-758B-053B-AB88DAC85DCE}"/>
          </ac:spMkLst>
        </pc:spChg>
      </pc:sldChg>
      <pc:sldChg chg="delSp modSp">
        <pc:chgData name="Guest User" userId="S::urn:spo:tenantanon#72fd0b5a-8a6a-4cff-89f6-bde961f7e250::" providerId="AD" clId="Web-{DD8D27AE-5EAC-E9FB-DBBD-B2A3AF215D5D}" dt="2025-11-16T16:53:18.430" v="24" actId="1076"/>
        <pc:sldMkLst>
          <pc:docMk/>
          <pc:sldMk cId="837942225" sldId="356"/>
        </pc:sldMkLst>
        <pc:spChg chg="mod">
          <ac:chgData name="Guest User" userId="S::urn:spo:tenantanon#72fd0b5a-8a6a-4cff-89f6-bde961f7e250::" providerId="AD" clId="Web-{DD8D27AE-5EAC-E9FB-DBBD-B2A3AF215D5D}" dt="2025-11-16T16:53:18.399" v="19" actId="1076"/>
          <ac:spMkLst>
            <pc:docMk/>
            <pc:sldMk cId="837942225" sldId="356"/>
            <ac:spMk id="7" creationId="{64F05F82-C3BC-4281-7462-995694476477}"/>
          </ac:spMkLst>
        </pc:spChg>
        <pc:spChg chg="mod">
          <ac:chgData name="Guest User" userId="S::urn:spo:tenantanon#72fd0b5a-8a6a-4cff-89f6-bde961f7e250::" providerId="AD" clId="Web-{DD8D27AE-5EAC-E9FB-DBBD-B2A3AF215D5D}" dt="2025-11-16T16:53:18.399" v="20" actId="1076"/>
          <ac:spMkLst>
            <pc:docMk/>
            <pc:sldMk cId="837942225" sldId="356"/>
            <ac:spMk id="10" creationId="{BB03E3F8-5E54-F498-E905-45BEB0136979}"/>
          </ac:spMkLst>
        </pc:spChg>
        <pc:spChg chg="mod">
          <ac:chgData name="Guest User" userId="S::urn:spo:tenantanon#72fd0b5a-8a6a-4cff-89f6-bde961f7e250::" providerId="AD" clId="Web-{DD8D27AE-5EAC-E9FB-DBBD-B2A3AF215D5D}" dt="2025-11-16T16:53:18.399" v="21" actId="1076"/>
          <ac:spMkLst>
            <pc:docMk/>
            <pc:sldMk cId="837942225" sldId="356"/>
            <ac:spMk id="12" creationId="{DAD0DEDE-37D0-BF81-C481-7CA58377027B}"/>
          </ac:spMkLst>
        </pc:spChg>
        <pc:picChg chg="mod">
          <ac:chgData name="Guest User" userId="S::urn:spo:tenantanon#72fd0b5a-8a6a-4cff-89f6-bde961f7e250::" providerId="AD" clId="Web-{DD8D27AE-5EAC-E9FB-DBBD-B2A3AF215D5D}" dt="2025-11-16T16:53:18.414" v="22" actId="1076"/>
          <ac:picMkLst>
            <pc:docMk/>
            <pc:sldMk cId="837942225" sldId="356"/>
            <ac:picMk id="4" creationId="{DBD0D9F3-0D17-ECC4-4DBD-96EB24F78148}"/>
          </ac:picMkLst>
        </pc:picChg>
        <pc:picChg chg="mod">
          <ac:chgData name="Guest User" userId="S::urn:spo:tenantanon#72fd0b5a-8a6a-4cff-89f6-bde961f7e250::" providerId="AD" clId="Web-{DD8D27AE-5EAC-E9FB-DBBD-B2A3AF215D5D}" dt="2025-11-16T16:53:18.430" v="23" actId="1076"/>
          <ac:picMkLst>
            <pc:docMk/>
            <pc:sldMk cId="837942225" sldId="356"/>
            <ac:picMk id="5" creationId="{C4D03A55-2C18-AAC3-753F-9013C9C76186}"/>
          </ac:picMkLst>
        </pc:picChg>
        <pc:picChg chg="mod">
          <ac:chgData name="Guest User" userId="S::urn:spo:tenantanon#72fd0b5a-8a6a-4cff-89f6-bde961f7e250::" providerId="AD" clId="Web-{DD8D27AE-5EAC-E9FB-DBBD-B2A3AF215D5D}" dt="2025-11-16T16:53:18.430" v="24" actId="1076"/>
          <ac:picMkLst>
            <pc:docMk/>
            <pc:sldMk cId="837942225" sldId="356"/>
            <ac:picMk id="6" creationId="{55145EE7-7423-A2CA-0645-C81C58811479}"/>
          </ac:picMkLst>
        </pc:picChg>
      </pc:sldChg>
      <pc:sldChg chg="addSp delSp modSp">
        <pc:chgData name="Guest User" userId="S::urn:spo:tenantanon#72fd0b5a-8a6a-4cff-89f6-bde961f7e250::" providerId="AD" clId="Web-{DD8D27AE-5EAC-E9FB-DBBD-B2A3AF215D5D}" dt="2025-11-16T17:02:47.114" v="42" actId="1076"/>
        <pc:sldMkLst>
          <pc:docMk/>
          <pc:sldMk cId="4066535844" sldId="360"/>
        </pc:sldMkLst>
        <pc:picChg chg="add mod">
          <ac:chgData name="Guest User" userId="S::urn:spo:tenantanon#72fd0b5a-8a6a-4cff-89f6-bde961f7e250::" providerId="AD" clId="Web-{DD8D27AE-5EAC-E9FB-DBBD-B2A3AF215D5D}" dt="2025-11-16T17:02:47.114" v="42" actId="1076"/>
          <ac:picMkLst>
            <pc:docMk/>
            <pc:sldMk cId="4066535844" sldId="360"/>
            <ac:picMk id="4" creationId="{2A84FA56-E8CA-F17D-4B5B-15F38C6BDBBB}"/>
          </ac:picMkLst>
        </pc:picChg>
      </pc:sldChg>
      <pc:sldChg chg="modSp">
        <pc:chgData name="Guest User" userId="S::urn:spo:tenantanon#72fd0b5a-8a6a-4cff-89f6-bde961f7e250::" providerId="AD" clId="Web-{DD8D27AE-5EAC-E9FB-DBBD-B2A3AF215D5D}" dt="2025-11-16T17:32:00.710" v="43" actId="1076"/>
        <pc:sldMkLst>
          <pc:docMk/>
          <pc:sldMk cId="1580511864" sldId="363"/>
        </pc:sldMkLst>
        <pc:picChg chg="mod">
          <ac:chgData name="Guest User" userId="S::urn:spo:tenantanon#72fd0b5a-8a6a-4cff-89f6-bde961f7e250::" providerId="AD" clId="Web-{DD8D27AE-5EAC-E9FB-DBBD-B2A3AF215D5D}" dt="2025-11-16T17:32:00.710" v="43" actId="1076"/>
          <ac:picMkLst>
            <pc:docMk/>
            <pc:sldMk cId="1580511864" sldId="363"/>
            <ac:picMk id="3" creationId="{484A2CB7-F780-5A89-6562-8551A161AB5A}"/>
          </ac:picMkLst>
        </pc:picChg>
      </pc:sldChg>
      <pc:sldChg chg="addSp modSp new addAnim">
        <pc:chgData name="Guest User" userId="S::urn:spo:tenantanon#72fd0b5a-8a6a-4cff-89f6-bde961f7e250::" providerId="AD" clId="Web-{DD8D27AE-5EAC-E9FB-DBBD-B2A3AF215D5D}" dt="2025-11-16T17:46:09.658" v="82" actId="1076"/>
        <pc:sldMkLst>
          <pc:docMk/>
          <pc:sldMk cId="2396621502" sldId="364"/>
        </pc:sldMkLst>
        <pc:spChg chg="mod">
          <ac:chgData name="Guest User" userId="S::urn:spo:tenantanon#72fd0b5a-8a6a-4cff-89f6-bde961f7e250::" providerId="AD" clId="Web-{DD8D27AE-5EAC-E9FB-DBBD-B2A3AF215D5D}" dt="2025-11-16T17:46:09.658" v="82" actId="1076"/>
          <ac:spMkLst>
            <pc:docMk/>
            <pc:sldMk cId="2396621502" sldId="364"/>
            <ac:spMk id="2" creationId="{54C28FCD-DDD9-D36F-60FD-0D573E5D71A5}"/>
          </ac:spMkLst>
        </pc:spChg>
        <pc:picChg chg="add mod">
          <ac:chgData name="Guest User" userId="S::urn:spo:tenantanon#72fd0b5a-8a6a-4cff-89f6-bde961f7e250::" providerId="AD" clId="Web-{DD8D27AE-5EAC-E9FB-DBBD-B2A3AF215D5D}" dt="2025-11-16T17:45:49.377" v="48" actId="1076"/>
          <ac:picMkLst>
            <pc:docMk/>
            <pc:sldMk cId="2396621502" sldId="364"/>
            <ac:picMk id="3" creationId="{800E0A65-D6A4-EAD2-2C4F-FDC6B2253FE3}"/>
          </ac:picMkLst>
        </pc:picChg>
      </pc:sldChg>
    </pc:docChg>
  </pc:docChgLst>
  <pc:docChgLst>
    <pc:chgData name="Usuario invitado" userId="S::urn:spo:tenantanon#72fd0b5a-8a6a-4cff-89f6-bde961f7e250::" providerId="AD" clId="Web-{71EF5689-1E4E-CD47-4BC6-74651C827BFD}"/>
    <pc:docChg chg="addSld modSld">
      <pc:chgData name="Usuario invitado" userId="S::urn:spo:tenantanon#72fd0b5a-8a6a-4cff-89f6-bde961f7e250::" providerId="AD" clId="Web-{71EF5689-1E4E-CD47-4BC6-74651C827BFD}" dt="2025-11-12T01:38:50.800" v="35" actId="20577"/>
      <pc:docMkLst>
        <pc:docMk/>
      </pc:docMkLst>
      <pc:sldChg chg="addSp modSp new">
        <pc:chgData name="Usuario invitado" userId="S::urn:spo:tenantanon#72fd0b5a-8a6a-4cff-89f6-bde961f7e250::" providerId="AD" clId="Web-{71EF5689-1E4E-CD47-4BC6-74651C827BFD}" dt="2025-11-12T01:38:50.800" v="35" actId="20577"/>
        <pc:sldMkLst>
          <pc:docMk/>
          <pc:sldMk cId="1580511864" sldId="363"/>
        </pc:sldMkLst>
        <pc:spChg chg="mod">
          <ac:chgData name="Usuario invitado" userId="S::urn:spo:tenantanon#72fd0b5a-8a6a-4cff-89f6-bde961f7e250::" providerId="AD" clId="Web-{71EF5689-1E4E-CD47-4BC6-74651C827BFD}" dt="2025-11-12T01:38:50.800" v="35" actId="20577"/>
          <ac:spMkLst>
            <pc:docMk/>
            <pc:sldMk cId="1580511864" sldId="363"/>
            <ac:spMk id="2" creationId="{21CC7F65-C52D-4721-5486-F62F41CAFD40}"/>
          </ac:spMkLst>
        </pc:spChg>
        <pc:picChg chg="add mod">
          <ac:chgData name="Usuario invitado" userId="S::urn:spo:tenantanon#72fd0b5a-8a6a-4cff-89f6-bde961f7e250::" providerId="AD" clId="Web-{71EF5689-1E4E-CD47-4BC6-74651C827BFD}" dt="2025-11-12T01:38:28.472" v="23" actId="1076"/>
          <ac:picMkLst>
            <pc:docMk/>
            <pc:sldMk cId="1580511864" sldId="363"/>
            <ac:picMk id="3" creationId="{484A2CB7-F780-5A89-6562-8551A161AB5A}"/>
          </ac:picMkLst>
        </pc:picChg>
      </pc:sldChg>
    </pc:docChg>
  </pc:docChgLst>
  <pc:docChgLst>
    <pc:chgData name="CAMILO IGNACIO TRIVINO MUNOZ" userId="S::cam.trivino@duocuc.cl::24c4558d-d7d5-4566-a18b-6cc5836fc4e5" providerId="AD" clId="Web-{7B99DFEA-CC4B-0374-E28D-0900B6F7A89B}"/>
    <pc:docChg chg="addSld modSld">
      <pc:chgData name="CAMILO IGNACIO TRIVINO MUNOZ" userId="S::cam.trivino@duocuc.cl::24c4558d-d7d5-4566-a18b-6cc5836fc4e5" providerId="AD" clId="Web-{7B99DFEA-CC4B-0374-E28D-0900B6F7A89B}" dt="2025-11-11T02:56:46.006" v="617" actId="1076"/>
      <pc:docMkLst>
        <pc:docMk/>
      </pc:docMkLst>
      <pc:sldChg chg="addSp delSp modSp">
        <pc:chgData name="CAMILO IGNACIO TRIVINO MUNOZ" userId="S::cam.trivino@duocuc.cl::24c4558d-d7d5-4566-a18b-6cc5836fc4e5" providerId="AD" clId="Web-{7B99DFEA-CC4B-0374-E28D-0900B6F7A89B}" dt="2025-11-11T02:30:44.816" v="477" actId="1076"/>
        <pc:sldMkLst>
          <pc:docMk/>
          <pc:sldMk cId="1851605173" sldId="354"/>
        </pc:sldMkLst>
        <pc:spChg chg="mod">
          <ac:chgData name="CAMILO IGNACIO TRIVINO MUNOZ" userId="S::cam.trivino@duocuc.cl::24c4558d-d7d5-4566-a18b-6cc5836fc4e5" providerId="AD" clId="Web-{7B99DFEA-CC4B-0374-E28D-0900B6F7A89B}" dt="2025-11-11T01:41:07.555" v="27" actId="20577"/>
          <ac:spMkLst>
            <pc:docMk/>
            <pc:sldMk cId="1851605173" sldId="354"/>
            <ac:spMk id="2" creationId="{D5B4D40B-2281-FF4E-A378-6A0062B17D86}"/>
          </ac:spMkLst>
        </pc:spChg>
        <pc:graphicFrameChg chg="add mod modGraphic">
          <ac:chgData name="CAMILO IGNACIO TRIVINO MUNOZ" userId="S::cam.trivino@duocuc.cl::24c4558d-d7d5-4566-a18b-6cc5836fc4e5" providerId="AD" clId="Web-{7B99DFEA-CC4B-0374-E28D-0900B6F7A89B}" dt="2025-11-11T02:30:44.816" v="477" actId="1076"/>
          <ac:graphicFrameMkLst>
            <pc:docMk/>
            <pc:sldMk cId="1851605173" sldId="354"/>
            <ac:graphicFrameMk id="8" creationId="{40738DE2-CEC6-DE36-0D6D-FE624762BB6A}"/>
          </ac:graphicFrameMkLst>
        </pc:graphicFrameChg>
        <pc:picChg chg="add mod">
          <ac:chgData name="CAMILO IGNACIO TRIVINO MUNOZ" userId="S::cam.trivino@duocuc.cl::24c4558d-d7d5-4566-a18b-6cc5836fc4e5" providerId="AD" clId="Web-{7B99DFEA-CC4B-0374-E28D-0900B6F7A89B}" dt="2025-11-11T02:01:54.446" v="227" actId="1076"/>
          <ac:picMkLst>
            <pc:docMk/>
            <pc:sldMk cId="1851605173" sldId="354"/>
            <ac:picMk id="4" creationId="{3D3C2279-6508-D8CE-69CF-1BD0DC0F4B6B}"/>
          </ac:picMkLst>
        </pc:picChg>
      </pc:sldChg>
      <pc:sldChg chg="addSp delSp modSp">
        <pc:chgData name="CAMILO IGNACIO TRIVINO MUNOZ" userId="S::cam.trivino@duocuc.cl::24c4558d-d7d5-4566-a18b-6cc5836fc4e5" providerId="AD" clId="Web-{7B99DFEA-CC4B-0374-E28D-0900B6F7A89B}" dt="2025-11-11T01:52:43.570" v="111" actId="1076"/>
        <pc:sldMkLst>
          <pc:docMk/>
          <pc:sldMk cId="837942225" sldId="356"/>
        </pc:sldMkLst>
      </pc:sldChg>
      <pc:sldChg chg="modSp">
        <pc:chgData name="CAMILO IGNACIO TRIVINO MUNOZ" userId="S::cam.trivino@duocuc.cl::24c4558d-d7d5-4566-a18b-6cc5836fc4e5" providerId="AD" clId="Web-{7B99DFEA-CC4B-0374-E28D-0900B6F7A89B}" dt="2025-11-11T01:57:58.864" v="155" actId="14100"/>
        <pc:sldMkLst>
          <pc:docMk/>
          <pc:sldMk cId="3967306607" sldId="357"/>
        </pc:sldMkLst>
        <pc:spChg chg="mod">
          <ac:chgData name="CAMILO IGNACIO TRIVINO MUNOZ" userId="S::cam.trivino@duocuc.cl::24c4558d-d7d5-4566-a18b-6cc5836fc4e5" providerId="AD" clId="Web-{7B99DFEA-CC4B-0374-E28D-0900B6F7A89B}" dt="2025-11-11T01:57:48.707" v="152" actId="14100"/>
          <ac:spMkLst>
            <pc:docMk/>
            <pc:sldMk cId="3967306607" sldId="357"/>
            <ac:spMk id="11" creationId="{070824C6-0EAC-BA82-E908-06D20D1AE07F}"/>
          </ac:spMkLst>
        </pc:spChg>
        <pc:spChg chg="mod">
          <ac:chgData name="CAMILO IGNACIO TRIVINO MUNOZ" userId="S::cam.trivino@duocuc.cl::24c4558d-d7d5-4566-a18b-6cc5836fc4e5" providerId="AD" clId="Web-{7B99DFEA-CC4B-0374-E28D-0900B6F7A89B}" dt="2025-11-11T01:57:51.864" v="153" actId="14100"/>
          <ac:spMkLst>
            <pc:docMk/>
            <pc:sldMk cId="3967306607" sldId="357"/>
            <ac:spMk id="14" creationId="{F818F553-9F1B-25DB-B82D-92C15CA33685}"/>
          </ac:spMkLst>
        </pc:spChg>
        <pc:spChg chg="mod">
          <ac:chgData name="CAMILO IGNACIO TRIVINO MUNOZ" userId="S::cam.trivino@duocuc.cl::24c4558d-d7d5-4566-a18b-6cc5836fc4e5" providerId="AD" clId="Web-{7B99DFEA-CC4B-0374-E28D-0900B6F7A89B}" dt="2025-11-11T01:57:55.504" v="154" actId="14100"/>
          <ac:spMkLst>
            <pc:docMk/>
            <pc:sldMk cId="3967306607" sldId="357"/>
            <ac:spMk id="15" creationId="{ECBBC5A6-21D0-C624-95CF-DF830F264D21}"/>
          </ac:spMkLst>
        </pc:spChg>
        <pc:spChg chg="mod">
          <ac:chgData name="CAMILO IGNACIO TRIVINO MUNOZ" userId="S::cam.trivino@duocuc.cl::24c4558d-d7d5-4566-a18b-6cc5836fc4e5" providerId="AD" clId="Web-{7B99DFEA-CC4B-0374-E28D-0900B6F7A89B}" dt="2025-11-11T01:57:58.864" v="155" actId="14100"/>
          <ac:spMkLst>
            <pc:docMk/>
            <pc:sldMk cId="3967306607" sldId="357"/>
            <ac:spMk id="16" creationId="{9311826B-5821-FE8E-3D0E-EDFE9B581D35}"/>
          </ac:spMkLst>
        </pc:spChg>
      </pc:sldChg>
      <pc:sldChg chg="modSp">
        <pc:chgData name="CAMILO IGNACIO TRIVINO MUNOZ" userId="S::cam.trivino@duocuc.cl::24c4558d-d7d5-4566-a18b-6cc5836fc4e5" providerId="AD" clId="Web-{7B99DFEA-CC4B-0374-E28D-0900B6F7A89B}" dt="2025-11-11T02:34:12.552" v="478" actId="1076"/>
        <pc:sldMkLst>
          <pc:docMk/>
          <pc:sldMk cId="3199600548" sldId="358"/>
        </pc:sldMkLst>
        <pc:picChg chg="mod">
          <ac:chgData name="CAMILO IGNACIO TRIVINO MUNOZ" userId="S::cam.trivino@duocuc.cl::24c4558d-d7d5-4566-a18b-6cc5836fc4e5" providerId="AD" clId="Web-{7B99DFEA-CC4B-0374-E28D-0900B6F7A89B}" dt="2025-11-11T02:34:12.552" v="478" actId="1076"/>
          <ac:picMkLst>
            <pc:docMk/>
            <pc:sldMk cId="3199600548" sldId="358"/>
            <ac:picMk id="3" creationId="{DC3F7FB1-F1CB-544E-CE82-C8C1F57951DD}"/>
          </ac:picMkLst>
        </pc:picChg>
      </pc:sldChg>
      <pc:sldChg chg="addSp delSp modSp">
        <pc:chgData name="CAMILO IGNACIO TRIVINO MUNOZ" userId="S::cam.trivino@duocuc.cl::24c4558d-d7d5-4566-a18b-6cc5836fc4e5" providerId="AD" clId="Web-{7B99DFEA-CC4B-0374-E28D-0900B6F7A89B}" dt="2025-11-11T02:47:54.870" v="608"/>
        <pc:sldMkLst>
          <pc:docMk/>
          <pc:sldMk cId="1608872406" sldId="359"/>
        </pc:sldMkLst>
        <pc:graphicFrameChg chg="add mod modGraphic">
          <ac:chgData name="CAMILO IGNACIO TRIVINO MUNOZ" userId="S::cam.trivino@duocuc.cl::24c4558d-d7d5-4566-a18b-6cc5836fc4e5" providerId="AD" clId="Web-{7B99DFEA-CC4B-0374-E28D-0900B6F7A89B}" dt="2025-11-11T02:47:54.870" v="608"/>
          <ac:graphicFrameMkLst>
            <pc:docMk/>
            <pc:sldMk cId="1608872406" sldId="359"/>
            <ac:graphicFrameMk id="82" creationId="{C2B40D61-2358-C01D-4599-9801626B058E}"/>
          </ac:graphicFrameMkLst>
        </pc:graphicFrameChg>
        <pc:picChg chg="add del mod">
          <ac:chgData name="CAMILO IGNACIO TRIVINO MUNOZ" userId="S::cam.trivino@duocuc.cl::24c4558d-d7d5-4566-a18b-6cc5836fc4e5" providerId="AD" clId="Web-{7B99DFEA-CC4B-0374-E28D-0900B6F7A89B}" dt="2025-11-11T02:42:37.150" v="602" actId="1076"/>
          <ac:picMkLst>
            <pc:docMk/>
            <pc:sldMk cId="1608872406" sldId="359"/>
            <ac:picMk id="4" creationId="{6F70249F-1043-EEB8-48C2-C07A72E31121}"/>
          </ac:picMkLst>
        </pc:picChg>
        <pc:picChg chg="mod">
          <ac:chgData name="CAMILO IGNACIO TRIVINO MUNOZ" userId="S::cam.trivino@duocuc.cl::24c4558d-d7d5-4566-a18b-6cc5836fc4e5" providerId="AD" clId="Web-{7B99DFEA-CC4B-0374-E28D-0900B6F7A89B}" dt="2025-11-11T02:43:30.448" v="606" actId="1076"/>
          <ac:picMkLst>
            <pc:docMk/>
            <pc:sldMk cId="1608872406" sldId="359"/>
            <ac:picMk id="5" creationId="{424028CA-C735-E770-040E-32362A891DF7}"/>
          </ac:picMkLst>
        </pc:picChg>
        <pc:picChg chg="mod">
          <ac:chgData name="CAMILO IGNACIO TRIVINO MUNOZ" userId="S::cam.trivino@duocuc.cl::24c4558d-d7d5-4566-a18b-6cc5836fc4e5" providerId="AD" clId="Web-{7B99DFEA-CC4B-0374-E28D-0900B6F7A89B}" dt="2025-11-11T02:43:23.026" v="604" actId="1076"/>
          <ac:picMkLst>
            <pc:docMk/>
            <pc:sldMk cId="1608872406" sldId="359"/>
            <ac:picMk id="6" creationId="{28E7666F-8011-2623-808E-0883A2DED4E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69880A-153C-407A-874F-1F84DA6BCE35}" type="doc">
      <dgm:prSet loTypeId="urn:microsoft.com/office/officeart/2005/8/layout/default" loCatId="list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s-ES"/>
        </a:p>
      </dgm:t>
    </dgm:pt>
    <dgm:pt modelId="{C11BEE6D-829E-47DC-AA17-5EE60E07CEA1}">
      <dgm:prSet phldrT="[Texto]"/>
      <dgm:spPr/>
      <dgm:t>
        <a:bodyPr/>
        <a:lstStyle/>
        <a:p>
          <a:pPr algn="l" rtl="0"/>
          <a:r>
            <a:rPr lang="es-ES" sz="2800" dirty="0">
              <a:latin typeface="Calibri"/>
            </a:rPr>
            <a:t>Pérdida</a:t>
          </a:r>
          <a:r>
            <a:rPr lang="es-ES" sz="2800" dirty="0"/>
            <a:t> de tiempo, retrasos en renovaciones y falta de métricas clave.</a:t>
          </a:r>
        </a:p>
      </dgm:t>
    </dgm:pt>
    <dgm:pt modelId="{1DAED219-7155-4FAF-BA42-E9795EF4699E}" type="parTrans" cxnId="{722CC840-D337-48C3-A7AB-AA1D802189AA}">
      <dgm:prSet/>
      <dgm:spPr/>
      <dgm:t>
        <a:bodyPr/>
        <a:lstStyle/>
        <a:p>
          <a:endParaRPr lang="es-ES"/>
        </a:p>
      </dgm:t>
    </dgm:pt>
    <dgm:pt modelId="{64FCFA33-001F-44EC-BC63-6DF3DB362B9A}" type="sibTrans" cxnId="{722CC840-D337-48C3-A7AB-AA1D802189AA}">
      <dgm:prSet/>
      <dgm:spPr/>
      <dgm:t>
        <a:bodyPr/>
        <a:lstStyle/>
        <a:p>
          <a:endParaRPr lang="es-ES"/>
        </a:p>
      </dgm:t>
    </dgm:pt>
    <dgm:pt modelId="{81808660-BF47-4986-821F-AF81265F36A2}">
      <dgm:prSet phldrT="[Texto]"/>
      <dgm:spPr/>
      <dgm:t>
        <a:bodyPr/>
        <a:lstStyle/>
        <a:p>
          <a:pPr rtl="0"/>
          <a:r>
            <a:rPr lang="es-ES" sz="2800" dirty="0">
              <a:latin typeface="Calibri"/>
            </a:rPr>
            <a:t>Caída</a:t>
          </a:r>
          <a:r>
            <a:rPr lang="es-ES" sz="2800" dirty="0"/>
            <a:t> de ingresos, baja retención de clientes y decisiones sin datos.</a:t>
          </a:r>
        </a:p>
      </dgm:t>
    </dgm:pt>
    <dgm:pt modelId="{D19E515F-E306-4A98-973F-FC320935AC1D}" type="parTrans" cxnId="{E80AE5D4-17D7-4BEE-B092-48D5CC60FE44}">
      <dgm:prSet/>
      <dgm:spPr/>
      <dgm:t>
        <a:bodyPr/>
        <a:lstStyle/>
        <a:p>
          <a:endParaRPr lang="es-ES"/>
        </a:p>
      </dgm:t>
    </dgm:pt>
    <dgm:pt modelId="{BC927647-FD88-43CA-B819-9117F7E6D772}" type="sibTrans" cxnId="{E80AE5D4-17D7-4BEE-B092-48D5CC60FE44}">
      <dgm:prSet/>
      <dgm:spPr/>
      <dgm:t>
        <a:bodyPr/>
        <a:lstStyle/>
        <a:p>
          <a:endParaRPr lang="es-ES"/>
        </a:p>
      </dgm:t>
    </dgm:pt>
    <dgm:pt modelId="{2FA83D20-DAB7-48F3-9FAF-112BDAE6C7AF}">
      <dgm:prSet phldr="0" custT="1"/>
      <dgm:spPr/>
      <dgm:t>
        <a:bodyPr/>
        <a:lstStyle/>
        <a:p>
          <a:pPr rtl="0"/>
          <a:r>
            <a:rPr lang="es-ES" sz="2400" b="0" dirty="0"/>
            <a:t>Entorno competitivo exige modernización de procesos en </a:t>
          </a:r>
          <a:r>
            <a:rPr lang="es-ES" sz="2400" b="0" dirty="0" err="1"/>
            <a:t>PYMEs</a:t>
          </a:r>
          <a:r>
            <a:rPr lang="es-ES" sz="2400" b="0" dirty="0"/>
            <a:t> del sector seguros.</a:t>
          </a:r>
          <a:endParaRPr lang="es-ES" sz="2400" b="0" dirty="0">
            <a:latin typeface="Calibri"/>
          </a:endParaRPr>
        </a:p>
      </dgm:t>
    </dgm:pt>
    <dgm:pt modelId="{C9C4D63F-7DE4-4F77-BE07-B31ECD5F9888}" type="parTrans" cxnId="{8A967D11-8247-4C82-98E4-1EF3E86C141D}">
      <dgm:prSet/>
      <dgm:spPr/>
    </dgm:pt>
    <dgm:pt modelId="{FB5F066E-D71D-4122-A49B-8C9E0842E227}" type="sibTrans" cxnId="{8A967D11-8247-4C82-98E4-1EF3E86C141D}">
      <dgm:prSet/>
      <dgm:spPr/>
    </dgm:pt>
    <dgm:pt modelId="{AD643EEB-136A-4EB8-92D5-8D801824F7F3}">
      <dgm:prSet phldr="0"/>
      <dgm:spPr/>
      <dgm:t>
        <a:bodyPr/>
        <a:lstStyle/>
        <a:p>
          <a:pPr algn="l" rtl="0"/>
          <a:r>
            <a:rPr lang="es-ES" sz="2800" b="0" dirty="0">
              <a:latin typeface="Calibri"/>
            </a:rPr>
            <a:t>Opera</a:t>
          </a:r>
          <a:r>
            <a:rPr lang="es-ES" sz="2800" b="0" dirty="0"/>
            <a:t> con gestión manual </a:t>
          </a:r>
          <a:r>
            <a:rPr lang="es-ES" sz="2800" b="0" dirty="0">
              <a:latin typeface="Calibri"/>
            </a:rPr>
            <a:t>y descentralizada</a:t>
          </a:r>
          <a:r>
            <a:rPr lang="es-ES" sz="2800" b="0" dirty="0"/>
            <a:t> de clientes/pólizas.</a:t>
          </a:r>
        </a:p>
      </dgm:t>
    </dgm:pt>
    <dgm:pt modelId="{2831E398-7AA9-4212-A143-3C366A88E314}" type="parTrans" cxnId="{EAF717EE-78C7-4168-8925-48A9DAFD7A28}">
      <dgm:prSet/>
      <dgm:spPr/>
    </dgm:pt>
    <dgm:pt modelId="{45FA0E87-EC5F-41A1-90F9-D88DC3C7A193}" type="sibTrans" cxnId="{EAF717EE-78C7-4168-8925-48A9DAFD7A28}">
      <dgm:prSet/>
      <dgm:spPr/>
    </dgm:pt>
    <dgm:pt modelId="{24C18536-8F1A-4DA9-A109-D309D6036D99}">
      <dgm:prSet phldr="0"/>
      <dgm:spPr/>
      <dgm:t>
        <a:bodyPr/>
        <a:lstStyle/>
        <a:p>
          <a:pPr rtl="0"/>
          <a:r>
            <a:rPr lang="es-ES" sz="2800" dirty="0">
              <a:latin typeface="Calibri"/>
            </a:rPr>
            <a:t>Plataforma</a:t>
          </a:r>
          <a:r>
            <a:rPr lang="es-ES" sz="2800" dirty="0"/>
            <a:t> web centralizada y automatizada.</a:t>
          </a:r>
          <a:endParaRPr lang="es-ES" sz="2800" dirty="0">
            <a:latin typeface="Calibri"/>
          </a:endParaRPr>
        </a:p>
      </dgm:t>
    </dgm:pt>
    <dgm:pt modelId="{AD2391C0-E775-4109-9CAA-1D22517A2323}" type="parTrans" cxnId="{17B5BF4F-97A6-4E9C-A5A3-C4066C7289F2}">
      <dgm:prSet/>
      <dgm:spPr/>
    </dgm:pt>
    <dgm:pt modelId="{6FF77076-71B0-472B-B982-53D745395FEF}" type="sibTrans" cxnId="{17B5BF4F-97A6-4E9C-A5A3-C4066C7289F2}">
      <dgm:prSet/>
      <dgm:spPr/>
    </dgm:pt>
    <dgm:pt modelId="{231ABE36-C331-4DDF-BF9C-6983884CFB0D}">
      <dgm:prSet phldr="0"/>
      <dgm:spPr/>
      <dgm:t>
        <a:bodyPr/>
        <a:lstStyle/>
        <a:p>
          <a:pPr rtl="0"/>
          <a:r>
            <a:rPr lang="es-ES" sz="2800" dirty="0">
              <a:latin typeface="Calibri"/>
            </a:rPr>
            <a:t>Pasar</a:t>
          </a:r>
          <a:r>
            <a:rPr lang="es-ES" sz="2800" dirty="0"/>
            <a:t> de modelo reactivo a gestión digital, proactiva y segura.</a:t>
          </a:r>
          <a:endParaRPr lang="es-ES" sz="2800" dirty="0">
            <a:latin typeface="Calibri"/>
          </a:endParaRPr>
        </a:p>
      </dgm:t>
    </dgm:pt>
    <dgm:pt modelId="{A1B7BF33-12A5-4ECD-A663-59AD6F2E3077}" type="parTrans" cxnId="{0016BE87-2600-4A4A-8489-DE1216D249F4}">
      <dgm:prSet/>
      <dgm:spPr/>
    </dgm:pt>
    <dgm:pt modelId="{992D38A3-18FC-4D27-AA2D-75D100E2B2C7}" type="sibTrans" cxnId="{0016BE87-2600-4A4A-8489-DE1216D249F4}">
      <dgm:prSet/>
      <dgm:spPr/>
    </dgm:pt>
    <dgm:pt modelId="{6C0B53C8-C6DA-4559-B064-E6BA9A13CE42}">
      <dgm:prSet phldr="0"/>
      <dgm:spPr/>
      <dgm:t>
        <a:bodyPr/>
        <a:lstStyle/>
        <a:p>
          <a:pPr rtl="0"/>
          <a:r>
            <a:rPr lang="es-ES" sz="2800" dirty="0">
              <a:latin typeface="Calibri"/>
            </a:rPr>
            <a:t>Eficiencia</a:t>
          </a:r>
          <a:r>
            <a:rPr lang="es-ES" sz="2800" dirty="0"/>
            <a:t> operativa, seguimiento automático de vencimientos y reportes en tiempo real.</a:t>
          </a:r>
          <a:endParaRPr lang="es-ES" sz="2800" dirty="0">
            <a:latin typeface="Calibri"/>
          </a:endParaRPr>
        </a:p>
      </dgm:t>
    </dgm:pt>
    <dgm:pt modelId="{1762147B-07BD-4704-9605-AD64070CB293}" type="parTrans" cxnId="{384F1E3E-71F0-47AD-972E-1F45A2393DCF}">
      <dgm:prSet/>
      <dgm:spPr/>
    </dgm:pt>
    <dgm:pt modelId="{8B566261-B646-447E-B1BB-18802F143B9B}" type="sibTrans" cxnId="{384F1E3E-71F0-47AD-972E-1F45A2393DCF}">
      <dgm:prSet/>
      <dgm:spPr/>
    </dgm:pt>
    <dgm:pt modelId="{9C6EE583-1B0C-4E81-BF65-A2E49A20C35B}">
      <dgm:prSet phldr="0"/>
      <dgm:spPr/>
      <dgm:t>
        <a:bodyPr/>
        <a:lstStyle/>
        <a:p>
          <a:pPr rtl="0"/>
          <a:r>
            <a:rPr lang="es-ES" sz="2800" dirty="0">
              <a:latin typeface="Calibri"/>
            </a:rPr>
            <a:t>Crecimiento</a:t>
          </a:r>
          <a:r>
            <a:rPr lang="es-ES" sz="2800" dirty="0"/>
            <a:t> sostenible y ventaja competitiva para </a:t>
          </a:r>
          <a:r>
            <a:rPr lang="es-ES" sz="2800" dirty="0" err="1"/>
            <a:t>Mager</a:t>
          </a:r>
          <a:r>
            <a:rPr lang="es-ES" sz="2800" dirty="0"/>
            <a:t>.</a:t>
          </a:r>
          <a:endParaRPr lang="es-ES" sz="2800" dirty="0">
            <a:latin typeface="Calibri"/>
          </a:endParaRPr>
        </a:p>
      </dgm:t>
    </dgm:pt>
    <dgm:pt modelId="{1E095CC2-FBA5-43D2-B81D-EB0983A56142}" type="parTrans" cxnId="{C35740C2-5531-4D5F-9AF1-3A2A58A06930}">
      <dgm:prSet/>
      <dgm:spPr/>
    </dgm:pt>
    <dgm:pt modelId="{CDF81F9F-0D50-4A80-81AB-D74D9E87E039}" type="sibTrans" cxnId="{C35740C2-5531-4D5F-9AF1-3A2A58A06930}">
      <dgm:prSet/>
      <dgm:spPr/>
    </dgm:pt>
    <dgm:pt modelId="{ABD1200D-D493-4348-8A4B-E81D68169165}" type="pres">
      <dgm:prSet presAssocID="{BE69880A-153C-407A-874F-1F84DA6BCE35}" presName="diagram" presStyleCnt="0">
        <dgm:presLayoutVars>
          <dgm:dir/>
          <dgm:resizeHandles val="exact"/>
        </dgm:presLayoutVars>
      </dgm:prSet>
      <dgm:spPr/>
    </dgm:pt>
    <dgm:pt modelId="{E37D6078-EDE5-4139-94FE-9359E3C4DBE0}" type="pres">
      <dgm:prSet presAssocID="{2FA83D20-DAB7-48F3-9FAF-112BDAE6C7AF}" presName="node" presStyleLbl="node1" presStyleIdx="0" presStyleCnt="8">
        <dgm:presLayoutVars>
          <dgm:bulletEnabled val="1"/>
        </dgm:presLayoutVars>
      </dgm:prSet>
      <dgm:spPr/>
    </dgm:pt>
    <dgm:pt modelId="{D4ADA3E6-3C1A-41A6-847B-0C7B570B2CCB}" type="pres">
      <dgm:prSet presAssocID="{FB5F066E-D71D-4122-A49B-8C9E0842E227}" presName="sibTrans" presStyleCnt="0"/>
      <dgm:spPr/>
    </dgm:pt>
    <dgm:pt modelId="{E3770039-8BE8-4508-AAA4-E7451A6D9491}" type="pres">
      <dgm:prSet presAssocID="{AD643EEB-136A-4EB8-92D5-8D801824F7F3}" presName="node" presStyleLbl="node1" presStyleIdx="1" presStyleCnt="8">
        <dgm:presLayoutVars>
          <dgm:bulletEnabled val="1"/>
        </dgm:presLayoutVars>
      </dgm:prSet>
      <dgm:spPr/>
    </dgm:pt>
    <dgm:pt modelId="{EB8EE2F6-EB62-4D9D-BA33-E93CD87E087C}" type="pres">
      <dgm:prSet presAssocID="{45FA0E87-EC5F-41A1-90F9-D88DC3C7A193}" presName="sibTrans" presStyleCnt="0"/>
      <dgm:spPr/>
    </dgm:pt>
    <dgm:pt modelId="{DDD993CE-FE85-4B93-920A-685E02EBF2C7}" type="pres">
      <dgm:prSet presAssocID="{C11BEE6D-829E-47DC-AA17-5EE60E07CEA1}" presName="node" presStyleLbl="node1" presStyleIdx="2" presStyleCnt="8">
        <dgm:presLayoutVars>
          <dgm:bulletEnabled val="1"/>
        </dgm:presLayoutVars>
      </dgm:prSet>
      <dgm:spPr/>
    </dgm:pt>
    <dgm:pt modelId="{5DFE14E1-78C1-43B2-AF91-55D173ABED04}" type="pres">
      <dgm:prSet presAssocID="{64FCFA33-001F-44EC-BC63-6DF3DB362B9A}" presName="sibTrans" presStyleCnt="0"/>
      <dgm:spPr/>
    </dgm:pt>
    <dgm:pt modelId="{1CF2418B-8EDB-4B2F-966D-D60926C956CC}" type="pres">
      <dgm:prSet presAssocID="{81808660-BF47-4986-821F-AF81265F36A2}" presName="node" presStyleLbl="node1" presStyleIdx="3" presStyleCnt="8">
        <dgm:presLayoutVars>
          <dgm:bulletEnabled val="1"/>
        </dgm:presLayoutVars>
      </dgm:prSet>
      <dgm:spPr/>
    </dgm:pt>
    <dgm:pt modelId="{30532A9A-B068-4955-BE88-C9C9F79B5200}" type="pres">
      <dgm:prSet presAssocID="{BC927647-FD88-43CA-B819-9117F7E6D772}" presName="sibTrans" presStyleCnt="0"/>
      <dgm:spPr/>
    </dgm:pt>
    <dgm:pt modelId="{35C67DA4-F69B-4A83-A972-0F579B5FAA28}" type="pres">
      <dgm:prSet presAssocID="{24C18536-8F1A-4DA9-A109-D309D6036D99}" presName="node" presStyleLbl="node1" presStyleIdx="4" presStyleCnt="8">
        <dgm:presLayoutVars>
          <dgm:bulletEnabled val="1"/>
        </dgm:presLayoutVars>
      </dgm:prSet>
      <dgm:spPr/>
    </dgm:pt>
    <dgm:pt modelId="{0E0A3931-76E6-436B-BA2E-E52C020F7F1B}" type="pres">
      <dgm:prSet presAssocID="{6FF77076-71B0-472B-B982-53D745395FEF}" presName="sibTrans" presStyleCnt="0"/>
      <dgm:spPr/>
    </dgm:pt>
    <dgm:pt modelId="{F1426F2C-4DB5-469A-A7F3-45A803A43852}" type="pres">
      <dgm:prSet presAssocID="{231ABE36-C331-4DDF-BF9C-6983884CFB0D}" presName="node" presStyleLbl="node1" presStyleIdx="5" presStyleCnt="8">
        <dgm:presLayoutVars>
          <dgm:bulletEnabled val="1"/>
        </dgm:presLayoutVars>
      </dgm:prSet>
      <dgm:spPr/>
    </dgm:pt>
    <dgm:pt modelId="{1B76BD41-51F8-4838-A645-9624F788C4EC}" type="pres">
      <dgm:prSet presAssocID="{992D38A3-18FC-4D27-AA2D-75D100E2B2C7}" presName="sibTrans" presStyleCnt="0"/>
      <dgm:spPr/>
    </dgm:pt>
    <dgm:pt modelId="{56F032E1-E0AB-41B9-B032-0C845A9CFC3F}" type="pres">
      <dgm:prSet presAssocID="{6C0B53C8-C6DA-4559-B064-E6BA9A13CE42}" presName="node" presStyleLbl="node1" presStyleIdx="6" presStyleCnt="8">
        <dgm:presLayoutVars>
          <dgm:bulletEnabled val="1"/>
        </dgm:presLayoutVars>
      </dgm:prSet>
      <dgm:spPr/>
    </dgm:pt>
    <dgm:pt modelId="{29BA06C0-5D40-4406-B17C-6C036E47A453}" type="pres">
      <dgm:prSet presAssocID="{8B566261-B646-447E-B1BB-18802F143B9B}" presName="sibTrans" presStyleCnt="0"/>
      <dgm:spPr/>
    </dgm:pt>
    <dgm:pt modelId="{F9525CE9-2AFF-4C1F-AF76-16DC9182199F}" type="pres">
      <dgm:prSet presAssocID="{9C6EE583-1B0C-4E81-BF65-A2E49A20C35B}" presName="node" presStyleLbl="node1" presStyleIdx="7" presStyleCnt="8">
        <dgm:presLayoutVars>
          <dgm:bulletEnabled val="1"/>
        </dgm:presLayoutVars>
      </dgm:prSet>
      <dgm:spPr/>
    </dgm:pt>
  </dgm:ptLst>
  <dgm:cxnLst>
    <dgm:cxn modelId="{8A967D11-8247-4C82-98E4-1EF3E86C141D}" srcId="{BE69880A-153C-407A-874F-1F84DA6BCE35}" destId="{2FA83D20-DAB7-48F3-9FAF-112BDAE6C7AF}" srcOrd="0" destOrd="0" parTransId="{C9C4D63F-7DE4-4F77-BE07-B31ECD5F9888}" sibTransId="{FB5F066E-D71D-4122-A49B-8C9E0842E227}"/>
    <dgm:cxn modelId="{EB709516-06CC-4AAC-A1A8-00F1C0299F44}" type="presOf" srcId="{2FA83D20-DAB7-48F3-9FAF-112BDAE6C7AF}" destId="{E37D6078-EDE5-4139-94FE-9359E3C4DBE0}" srcOrd="0" destOrd="0" presId="urn:microsoft.com/office/officeart/2005/8/layout/default"/>
    <dgm:cxn modelId="{CDB9F132-912A-4825-AB2A-921BD4B71F23}" type="presOf" srcId="{6C0B53C8-C6DA-4559-B064-E6BA9A13CE42}" destId="{56F032E1-E0AB-41B9-B032-0C845A9CFC3F}" srcOrd="0" destOrd="0" presId="urn:microsoft.com/office/officeart/2005/8/layout/default"/>
    <dgm:cxn modelId="{384F1E3E-71F0-47AD-972E-1F45A2393DCF}" srcId="{BE69880A-153C-407A-874F-1F84DA6BCE35}" destId="{6C0B53C8-C6DA-4559-B064-E6BA9A13CE42}" srcOrd="6" destOrd="0" parTransId="{1762147B-07BD-4704-9605-AD64070CB293}" sibTransId="{8B566261-B646-447E-B1BB-18802F143B9B}"/>
    <dgm:cxn modelId="{722CC840-D337-48C3-A7AB-AA1D802189AA}" srcId="{BE69880A-153C-407A-874F-1F84DA6BCE35}" destId="{C11BEE6D-829E-47DC-AA17-5EE60E07CEA1}" srcOrd="2" destOrd="0" parTransId="{1DAED219-7155-4FAF-BA42-E9795EF4699E}" sibTransId="{64FCFA33-001F-44EC-BC63-6DF3DB362B9A}"/>
    <dgm:cxn modelId="{7020B862-9DDB-4375-AC5D-F9A284DED927}" type="presOf" srcId="{9C6EE583-1B0C-4E81-BF65-A2E49A20C35B}" destId="{F9525CE9-2AFF-4C1F-AF76-16DC9182199F}" srcOrd="0" destOrd="0" presId="urn:microsoft.com/office/officeart/2005/8/layout/default"/>
    <dgm:cxn modelId="{17B5BF4F-97A6-4E9C-A5A3-C4066C7289F2}" srcId="{BE69880A-153C-407A-874F-1F84DA6BCE35}" destId="{24C18536-8F1A-4DA9-A109-D309D6036D99}" srcOrd="4" destOrd="0" parTransId="{AD2391C0-E775-4109-9CAA-1D22517A2323}" sibTransId="{6FF77076-71B0-472B-B982-53D745395FEF}"/>
    <dgm:cxn modelId="{9FACE25A-CDCC-431D-8FAF-15B55F50916B}" type="presOf" srcId="{C11BEE6D-829E-47DC-AA17-5EE60E07CEA1}" destId="{DDD993CE-FE85-4B93-920A-685E02EBF2C7}" srcOrd="0" destOrd="0" presId="urn:microsoft.com/office/officeart/2005/8/layout/default"/>
    <dgm:cxn modelId="{C8377B84-33D1-4F91-BB22-25C05BC0615A}" type="presOf" srcId="{231ABE36-C331-4DDF-BF9C-6983884CFB0D}" destId="{F1426F2C-4DB5-469A-A7F3-45A803A43852}" srcOrd="0" destOrd="0" presId="urn:microsoft.com/office/officeart/2005/8/layout/default"/>
    <dgm:cxn modelId="{0016BE87-2600-4A4A-8489-DE1216D249F4}" srcId="{BE69880A-153C-407A-874F-1F84DA6BCE35}" destId="{231ABE36-C331-4DDF-BF9C-6983884CFB0D}" srcOrd="5" destOrd="0" parTransId="{A1B7BF33-12A5-4ECD-A663-59AD6F2E3077}" sibTransId="{992D38A3-18FC-4D27-AA2D-75D100E2B2C7}"/>
    <dgm:cxn modelId="{D558198A-7F73-4DE0-A649-5517E3A031DF}" type="presOf" srcId="{24C18536-8F1A-4DA9-A109-D309D6036D99}" destId="{35C67DA4-F69B-4A83-A972-0F579B5FAA28}" srcOrd="0" destOrd="0" presId="urn:microsoft.com/office/officeart/2005/8/layout/default"/>
    <dgm:cxn modelId="{16D68F93-CEA2-474B-9363-351DCE372D5F}" type="presOf" srcId="{AD643EEB-136A-4EB8-92D5-8D801824F7F3}" destId="{E3770039-8BE8-4508-AAA4-E7451A6D9491}" srcOrd="0" destOrd="0" presId="urn:microsoft.com/office/officeart/2005/8/layout/default"/>
    <dgm:cxn modelId="{C35740C2-5531-4D5F-9AF1-3A2A58A06930}" srcId="{BE69880A-153C-407A-874F-1F84DA6BCE35}" destId="{9C6EE583-1B0C-4E81-BF65-A2E49A20C35B}" srcOrd="7" destOrd="0" parTransId="{1E095CC2-FBA5-43D2-B81D-EB0983A56142}" sibTransId="{CDF81F9F-0D50-4A80-81AB-D74D9E87E039}"/>
    <dgm:cxn modelId="{3EC6B8C4-26B1-4E23-9DA4-8D86F2AF6844}" type="presOf" srcId="{BE69880A-153C-407A-874F-1F84DA6BCE35}" destId="{ABD1200D-D493-4348-8A4B-E81D68169165}" srcOrd="0" destOrd="0" presId="urn:microsoft.com/office/officeart/2005/8/layout/default"/>
    <dgm:cxn modelId="{E80AE5D4-17D7-4BEE-B092-48D5CC60FE44}" srcId="{BE69880A-153C-407A-874F-1F84DA6BCE35}" destId="{81808660-BF47-4986-821F-AF81265F36A2}" srcOrd="3" destOrd="0" parTransId="{D19E515F-E306-4A98-973F-FC320935AC1D}" sibTransId="{BC927647-FD88-43CA-B819-9117F7E6D772}"/>
    <dgm:cxn modelId="{5E3C3EE5-ABF9-4B9D-9FCE-A2C2796850CE}" type="presOf" srcId="{81808660-BF47-4986-821F-AF81265F36A2}" destId="{1CF2418B-8EDB-4B2F-966D-D60926C956CC}" srcOrd="0" destOrd="0" presId="urn:microsoft.com/office/officeart/2005/8/layout/default"/>
    <dgm:cxn modelId="{EAF717EE-78C7-4168-8925-48A9DAFD7A28}" srcId="{BE69880A-153C-407A-874F-1F84DA6BCE35}" destId="{AD643EEB-136A-4EB8-92D5-8D801824F7F3}" srcOrd="1" destOrd="0" parTransId="{2831E398-7AA9-4212-A143-3C366A88E314}" sibTransId="{45FA0E87-EC5F-41A1-90F9-D88DC3C7A193}"/>
    <dgm:cxn modelId="{3CE0C66C-F365-42D7-A9E1-4D40ED46B31B}" type="presParOf" srcId="{ABD1200D-D493-4348-8A4B-E81D68169165}" destId="{E37D6078-EDE5-4139-94FE-9359E3C4DBE0}" srcOrd="0" destOrd="0" presId="urn:microsoft.com/office/officeart/2005/8/layout/default"/>
    <dgm:cxn modelId="{BFACF7B6-478C-4196-88A7-CB61C553641E}" type="presParOf" srcId="{ABD1200D-D493-4348-8A4B-E81D68169165}" destId="{D4ADA3E6-3C1A-41A6-847B-0C7B570B2CCB}" srcOrd="1" destOrd="0" presId="urn:microsoft.com/office/officeart/2005/8/layout/default"/>
    <dgm:cxn modelId="{3DAA8EF8-3A35-4E5E-9014-76343F6425BB}" type="presParOf" srcId="{ABD1200D-D493-4348-8A4B-E81D68169165}" destId="{E3770039-8BE8-4508-AAA4-E7451A6D9491}" srcOrd="2" destOrd="0" presId="urn:microsoft.com/office/officeart/2005/8/layout/default"/>
    <dgm:cxn modelId="{63F7EBF9-04AC-498D-81C5-AB9EE846EC9A}" type="presParOf" srcId="{ABD1200D-D493-4348-8A4B-E81D68169165}" destId="{EB8EE2F6-EB62-4D9D-BA33-E93CD87E087C}" srcOrd="3" destOrd="0" presId="urn:microsoft.com/office/officeart/2005/8/layout/default"/>
    <dgm:cxn modelId="{72B157BD-4112-437D-8F0B-75564845FF9F}" type="presParOf" srcId="{ABD1200D-D493-4348-8A4B-E81D68169165}" destId="{DDD993CE-FE85-4B93-920A-685E02EBF2C7}" srcOrd="4" destOrd="0" presId="urn:microsoft.com/office/officeart/2005/8/layout/default"/>
    <dgm:cxn modelId="{48C1976F-5F26-4474-B868-E8827EF7E07D}" type="presParOf" srcId="{ABD1200D-D493-4348-8A4B-E81D68169165}" destId="{5DFE14E1-78C1-43B2-AF91-55D173ABED04}" srcOrd="5" destOrd="0" presId="urn:microsoft.com/office/officeart/2005/8/layout/default"/>
    <dgm:cxn modelId="{372D3DCE-708E-4C21-871F-4BC1AD66567F}" type="presParOf" srcId="{ABD1200D-D493-4348-8A4B-E81D68169165}" destId="{1CF2418B-8EDB-4B2F-966D-D60926C956CC}" srcOrd="6" destOrd="0" presId="urn:microsoft.com/office/officeart/2005/8/layout/default"/>
    <dgm:cxn modelId="{00EEB5FE-AD33-467E-8C16-CB5BDEC9B009}" type="presParOf" srcId="{ABD1200D-D493-4348-8A4B-E81D68169165}" destId="{30532A9A-B068-4955-BE88-C9C9F79B5200}" srcOrd="7" destOrd="0" presId="urn:microsoft.com/office/officeart/2005/8/layout/default"/>
    <dgm:cxn modelId="{2272EAB0-E7EB-443B-AE06-EB5B3896739C}" type="presParOf" srcId="{ABD1200D-D493-4348-8A4B-E81D68169165}" destId="{35C67DA4-F69B-4A83-A972-0F579B5FAA28}" srcOrd="8" destOrd="0" presId="urn:microsoft.com/office/officeart/2005/8/layout/default"/>
    <dgm:cxn modelId="{4C6DD543-99D3-4E47-ACDE-2781D15A936B}" type="presParOf" srcId="{ABD1200D-D493-4348-8A4B-E81D68169165}" destId="{0E0A3931-76E6-436B-BA2E-E52C020F7F1B}" srcOrd="9" destOrd="0" presId="urn:microsoft.com/office/officeart/2005/8/layout/default"/>
    <dgm:cxn modelId="{DD84C485-DBDD-48F2-9B71-95568250BDF9}" type="presParOf" srcId="{ABD1200D-D493-4348-8A4B-E81D68169165}" destId="{F1426F2C-4DB5-469A-A7F3-45A803A43852}" srcOrd="10" destOrd="0" presId="urn:microsoft.com/office/officeart/2005/8/layout/default"/>
    <dgm:cxn modelId="{AE5F1C80-9701-4CD3-8E11-3A00A0775C0A}" type="presParOf" srcId="{ABD1200D-D493-4348-8A4B-E81D68169165}" destId="{1B76BD41-51F8-4838-A645-9624F788C4EC}" srcOrd="11" destOrd="0" presId="urn:microsoft.com/office/officeart/2005/8/layout/default"/>
    <dgm:cxn modelId="{43A8BE08-2FA0-42C3-BE29-5AD1A7AC3D15}" type="presParOf" srcId="{ABD1200D-D493-4348-8A4B-E81D68169165}" destId="{56F032E1-E0AB-41B9-B032-0C845A9CFC3F}" srcOrd="12" destOrd="0" presId="urn:microsoft.com/office/officeart/2005/8/layout/default"/>
    <dgm:cxn modelId="{4FB08570-3A7C-41C2-AEE0-1306AC17EE3C}" type="presParOf" srcId="{ABD1200D-D493-4348-8A4B-E81D68169165}" destId="{29BA06C0-5D40-4406-B17C-6C036E47A453}" srcOrd="13" destOrd="0" presId="urn:microsoft.com/office/officeart/2005/8/layout/default"/>
    <dgm:cxn modelId="{D0729A94-CE5E-4FE0-A4FF-DFFAC8E32E25}" type="presParOf" srcId="{ABD1200D-D493-4348-8A4B-E81D68169165}" destId="{F9525CE9-2AFF-4C1F-AF76-16DC9182199F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1CA3A4-568D-462C-8352-EAEB6A121E18}" type="doc">
      <dgm:prSet loTypeId="urn:microsoft.com/office/officeart/2005/8/layout/radial2" loCatId="relationship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s-ES"/>
        </a:p>
      </dgm:t>
    </dgm:pt>
    <dgm:pt modelId="{F6BC6993-E002-4F96-8834-1E45E0B47237}">
      <dgm:prSet phldr="0"/>
      <dgm:spPr/>
      <dgm:t>
        <a:bodyPr/>
        <a:lstStyle/>
        <a:p>
          <a:pPr rtl="0"/>
          <a:r>
            <a:rPr lang="es-CL" sz="2000" b="1">
              <a:latin typeface="Lato"/>
              <a:ea typeface="Lato"/>
              <a:cs typeface="Lato"/>
            </a:rPr>
            <a:t>Centralizar Información</a:t>
          </a:r>
          <a:endParaRPr lang="es-CL" sz="2000">
            <a:latin typeface="Lato"/>
            <a:ea typeface="Lato"/>
            <a:cs typeface="Lato"/>
          </a:endParaRPr>
        </a:p>
      </dgm:t>
    </dgm:pt>
    <dgm:pt modelId="{041E08E1-276D-4889-84ED-00BF070E0D70}" type="parTrans" cxnId="{7FE5C1B2-46D1-4496-ACFD-A0401655F375}">
      <dgm:prSet/>
      <dgm:spPr/>
    </dgm:pt>
    <dgm:pt modelId="{66435FEE-D22D-4D5C-A8C0-E303E77A1D01}" type="sibTrans" cxnId="{7FE5C1B2-46D1-4496-ACFD-A0401655F375}">
      <dgm:prSet/>
      <dgm:spPr/>
    </dgm:pt>
    <dgm:pt modelId="{2647F71D-2187-4A44-B52B-4915919603FD}">
      <dgm:prSet phldr="0"/>
      <dgm:spPr/>
      <dgm:t>
        <a:bodyPr/>
        <a:lstStyle/>
        <a:p>
          <a:pPr rtl="0"/>
          <a:r>
            <a:rPr lang="es-CL" sz="2000" b="1">
              <a:latin typeface="Lato"/>
              <a:ea typeface="Lato"/>
              <a:cs typeface="Lato"/>
            </a:rPr>
            <a:t>Automatizar Seguimiento</a:t>
          </a:r>
          <a:endParaRPr lang="es-CL" sz="2000">
            <a:latin typeface="Lato"/>
            <a:ea typeface="Lato"/>
            <a:cs typeface="Lato"/>
          </a:endParaRPr>
        </a:p>
      </dgm:t>
    </dgm:pt>
    <dgm:pt modelId="{D58D23B4-E9B4-4BA6-AB42-A198DF26B3A6}" type="parTrans" cxnId="{473B7E0A-3F05-4645-A0A4-D28020F2B481}">
      <dgm:prSet/>
      <dgm:spPr/>
    </dgm:pt>
    <dgm:pt modelId="{094AB1D1-33E8-4902-A630-D8073059A5EE}" type="sibTrans" cxnId="{473B7E0A-3F05-4645-A0A4-D28020F2B481}">
      <dgm:prSet/>
      <dgm:spPr/>
    </dgm:pt>
    <dgm:pt modelId="{D6A5536B-5DB9-4263-A12F-697F15DF1109}">
      <dgm:prSet phldr="0"/>
      <dgm:spPr/>
      <dgm:t>
        <a:bodyPr/>
        <a:lstStyle/>
        <a:p>
          <a:pPr rtl="0"/>
          <a:r>
            <a:rPr lang="es-CL" sz="1400">
              <a:solidFill>
                <a:schemeClr val="tx1"/>
              </a:solidFill>
              <a:latin typeface="Lato"/>
              <a:ea typeface="Lato"/>
              <a:cs typeface="Lato"/>
            </a:rPr>
            <a:t>Gestionar eficientemente datos de clientes y pólizas en un solo lugar.</a:t>
          </a:r>
          <a:endParaRPr lang="es-CL" sz="1400">
            <a:latin typeface="Lato"/>
            <a:ea typeface="Lato"/>
            <a:cs typeface="Lato"/>
          </a:endParaRPr>
        </a:p>
      </dgm:t>
    </dgm:pt>
    <dgm:pt modelId="{ADDB30F2-74E2-4610-807F-99149FDE9616}" type="parTrans" cxnId="{11CB1408-62DA-430D-9FE3-817DE6080D0E}">
      <dgm:prSet/>
      <dgm:spPr/>
    </dgm:pt>
    <dgm:pt modelId="{3EA482A4-B250-4232-8B8E-61E4EF7CF433}" type="sibTrans" cxnId="{11CB1408-62DA-430D-9FE3-817DE6080D0E}">
      <dgm:prSet/>
      <dgm:spPr/>
    </dgm:pt>
    <dgm:pt modelId="{82DE3306-4569-4299-B20E-195E5C64BF8C}">
      <dgm:prSet phldr="0"/>
      <dgm:spPr/>
      <dgm:t>
        <a:bodyPr/>
        <a:lstStyle/>
        <a:p>
          <a:pPr rtl="0"/>
          <a:r>
            <a:rPr lang="es-CL" sz="1400">
              <a:solidFill>
                <a:schemeClr val="tx1"/>
              </a:solidFill>
              <a:latin typeface="Lato"/>
              <a:ea typeface="Lato"/>
              <a:cs typeface="Lato"/>
            </a:rPr>
            <a:t>Mejorar renovaciones mediante alertas y recordatorios automáticos.</a:t>
          </a:r>
          <a:endParaRPr lang="es-CL" sz="1400">
            <a:latin typeface="Lato"/>
            <a:ea typeface="Lato"/>
            <a:cs typeface="Lato"/>
          </a:endParaRPr>
        </a:p>
      </dgm:t>
    </dgm:pt>
    <dgm:pt modelId="{F7FCDD09-E67E-4DB9-99B3-BB0A2EB7803F}" type="parTrans" cxnId="{2DF2BBDA-CB3C-442E-B54F-20C14F81A06B}">
      <dgm:prSet/>
      <dgm:spPr/>
    </dgm:pt>
    <dgm:pt modelId="{8F6D2000-5F6C-41D0-9A77-ECC28F995992}" type="sibTrans" cxnId="{2DF2BBDA-CB3C-442E-B54F-20C14F81A06B}">
      <dgm:prSet/>
      <dgm:spPr/>
    </dgm:pt>
    <dgm:pt modelId="{2321C2E1-029C-4DE6-B69D-FBCDDAC3D796}">
      <dgm:prSet phldr="0"/>
      <dgm:spPr/>
      <dgm:t>
        <a:bodyPr/>
        <a:lstStyle/>
        <a:p>
          <a:pPr rtl="0"/>
          <a:r>
            <a:rPr lang="es-CL" sz="2000" b="1">
              <a:solidFill>
                <a:schemeClr val="bg1"/>
              </a:solidFill>
              <a:latin typeface="Lato"/>
              <a:ea typeface="Lato"/>
              <a:cs typeface="Lato"/>
            </a:rPr>
            <a:t>Generar</a:t>
          </a:r>
          <a:r>
            <a:rPr lang="en-US" sz="2000" b="1">
              <a:solidFill>
                <a:schemeClr val="bg1"/>
              </a:solidFill>
              <a:latin typeface="Lato"/>
              <a:ea typeface="Lato"/>
              <a:cs typeface="Lato"/>
            </a:rPr>
            <a:t> </a:t>
          </a:r>
          <a:r>
            <a:rPr lang="es-CL" sz="2000" b="1">
              <a:solidFill>
                <a:schemeClr val="bg1"/>
              </a:solidFill>
              <a:latin typeface="Lato"/>
              <a:ea typeface="Lato"/>
              <a:cs typeface="Lato"/>
            </a:rPr>
            <a:t>Indicadores</a:t>
          </a:r>
          <a:endParaRPr lang="es-CL" sz="2000">
            <a:solidFill>
              <a:schemeClr val="bg1"/>
            </a:solidFill>
            <a:latin typeface="Lato"/>
            <a:ea typeface="Lato"/>
            <a:cs typeface="Lato"/>
          </a:endParaRPr>
        </a:p>
      </dgm:t>
    </dgm:pt>
    <dgm:pt modelId="{65657B75-592B-48A1-B921-6330AE58A0D6}" type="parTrans" cxnId="{C0451F99-D9B1-4AAD-94BC-A0A5502053D9}">
      <dgm:prSet/>
      <dgm:spPr/>
    </dgm:pt>
    <dgm:pt modelId="{C1AD32ED-6012-4FF7-96E1-7EE6F50F20A0}" type="sibTrans" cxnId="{C0451F99-D9B1-4AAD-94BC-A0A5502053D9}">
      <dgm:prSet/>
      <dgm:spPr/>
    </dgm:pt>
    <dgm:pt modelId="{95CA7300-6C5A-4F55-B941-C0F994D62448}">
      <dgm:prSet phldr="0"/>
      <dgm:spPr/>
      <dgm:t>
        <a:bodyPr/>
        <a:lstStyle/>
        <a:p>
          <a:pPr rtl="0"/>
          <a:r>
            <a:rPr lang="es-CL" sz="1400">
              <a:solidFill>
                <a:schemeClr val="tx1"/>
              </a:solidFill>
              <a:latin typeface="Lato"/>
              <a:ea typeface="Lato"/>
              <a:cs typeface="Lato"/>
            </a:rPr>
            <a:t>Crear métricas claras para tomar decisiones informadas y reducir pérdidas.</a:t>
          </a:r>
          <a:endParaRPr lang="es-CL" sz="1400">
            <a:latin typeface="Lato"/>
            <a:ea typeface="Lato"/>
            <a:cs typeface="Lato"/>
          </a:endParaRPr>
        </a:p>
      </dgm:t>
    </dgm:pt>
    <dgm:pt modelId="{FA059F67-9E81-459D-B93E-66B6AC6C01CC}" type="parTrans" cxnId="{9719380F-D158-4707-9189-AA48C47BA3A5}">
      <dgm:prSet/>
      <dgm:spPr/>
    </dgm:pt>
    <dgm:pt modelId="{CCA8E0A7-9BF8-485E-A68E-6C0EAEDB2D13}" type="sibTrans" cxnId="{9719380F-D158-4707-9189-AA48C47BA3A5}">
      <dgm:prSet/>
      <dgm:spPr/>
    </dgm:pt>
    <dgm:pt modelId="{FD00A8E9-746D-4503-BB63-D456BD4EA94A}" type="pres">
      <dgm:prSet presAssocID="{F91CA3A4-568D-462C-8352-EAEB6A121E1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B75080F-A131-4DCF-B483-7C35C3A639D4}" type="pres">
      <dgm:prSet presAssocID="{F91CA3A4-568D-462C-8352-EAEB6A121E18}" presName="cycle" presStyleCnt="0"/>
      <dgm:spPr/>
    </dgm:pt>
    <dgm:pt modelId="{DE688E02-321C-4B86-984C-3D6A8B794723}" type="pres">
      <dgm:prSet presAssocID="{F91CA3A4-568D-462C-8352-EAEB6A121E18}" presName="centerShape" presStyleCnt="0"/>
      <dgm:spPr/>
    </dgm:pt>
    <dgm:pt modelId="{16B42FDB-D5C7-40A0-ABC4-40F02A7F3164}" type="pres">
      <dgm:prSet presAssocID="{F91CA3A4-568D-462C-8352-EAEB6A121E18}" presName="connSite" presStyleLbl="node1" presStyleIdx="0" presStyleCnt="4"/>
      <dgm:spPr/>
    </dgm:pt>
    <dgm:pt modelId="{D5DFF639-D728-47D1-A77E-9ADF6F0E9C70}" type="pres">
      <dgm:prSet presAssocID="{F91CA3A4-568D-462C-8352-EAEB6A121E18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cono&#10;&#10;El contenido generado por IA puede ser incorrecto."/>
        </a:ext>
      </dgm:extLst>
    </dgm:pt>
    <dgm:pt modelId="{150B377F-367C-4528-AF1F-5C8F08AE1A54}" type="pres">
      <dgm:prSet presAssocID="{041E08E1-276D-4889-84ED-00BF070E0D70}" presName="Name25" presStyleLbl="parChTrans1D1" presStyleIdx="0" presStyleCnt="3"/>
      <dgm:spPr/>
    </dgm:pt>
    <dgm:pt modelId="{2F72F74D-3038-4D47-AF83-0570390593ED}" type="pres">
      <dgm:prSet presAssocID="{F6BC6993-E002-4F96-8834-1E45E0B47237}" presName="node" presStyleCnt="0"/>
      <dgm:spPr/>
    </dgm:pt>
    <dgm:pt modelId="{14F7E811-469E-43C8-AA71-C7306A1A0E9B}" type="pres">
      <dgm:prSet presAssocID="{F6BC6993-E002-4F96-8834-1E45E0B47237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8750838-C4D7-48C8-B282-DCC3B6488C28}" type="pres">
      <dgm:prSet presAssocID="{F6BC6993-E002-4F96-8834-1E45E0B47237}" presName="childNode" presStyleLbl="revTx" presStyleIdx="0" presStyleCnt="3">
        <dgm:presLayoutVars>
          <dgm:bulletEnabled val="1"/>
        </dgm:presLayoutVars>
      </dgm:prSet>
      <dgm:spPr/>
    </dgm:pt>
    <dgm:pt modelId="{5127DD14-AE90-4224-8917-B83FE205C08B}" type="pres">
      <dgm:prSet presAssocID="{D58D23B4-E9B4-4BA6-AB42-A198DF26B3A6}" presName="Name25" presStyleLbl="parChTrans1D1" presStyleIdx="1" presStyleCnt="3"/>
      <dgm:spPr/>
    </dgm:pt>
    <dgm:pt modelId="{FBB94BA1-0A57-4FD2-9791-0F625D0ACDF4}" type="pres">
      <dgm:prSet presAssocID="{2647F71D-2187-4A44-B52B-4915919603FD}" presName="node" presStyleCnt="0"/>
      <dgm:spPr/>
    </dgm:pt>
    <dgm:pt modelId="{348C43D2-99A4-4BE4-BD36-A2AAAC424976}" type="pres">
      <dgm:prSet presAssocID="{2647F71D-2187-4A44-B52B-4915919603FD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72291B2F-B951-442D-B674-05A46C8A74DD}" type="pres">
      <dgm:prSet presAssocID="{2647F71D-2187-4A44-B52B-4915919603FD}" presName="childNode" presStyleLbl="revTx" presStyleIdx="1" presStyleCnt="3">
        <dgm:presLayoutVars>
          <dgm:bulletEnabled val="1"/>
        </dgm:presLayoutVars>
      </dgm:prSet>
      <dgm:spPr/>
    </dgm:pt>
    <dgm:pt modelId="{F21CFE5B-55E7-4A8B-97A0-63834913FFCC}" type="pres">
      <dgm:prSet presAssocID="{65657B75-592B-48A1-B921-6330AE58A0D6}" presName="Name25" presStyleLbl="parChTrans1D1" presStyleIdx="2" presStyleCnt="3"/>
      <dgm:spPr/>
    </dgm:pt>
    <dgm:pt modelId="{BBDEF149-42EF-4ABD-A74E-BB41E2D361E7}" type="pres">
      <dgm:prSet presAssocID="{2321C2E1-029C-4DE6-B69D-FBCDDAC3D796}" presName="node" presStyleCnt="0"/>
      <dgm:spPr/>
    </dgm:pt>
    <dgm:pt modelId="{EA572853-1EA1-4EDD-B9C3-E7207F02DAB5}" type="pres">
      <dgm:prSet presAssocID="{2321C2E1-029C-4DE6-B69D-FBCDDAC3D79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83FD3F79-3A38-4A81-B666-E80F12C420F4}" type="pres">
      <dgm:prSet presAssocID="{2321C2E1-029C-4DE6-B69D-FBCDDAC3D79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11CB1408-62DA-430D-9FE3-817DE6080D0E}" srcId="{F6BC6993-E002-4F96-8834-1E45E0B47237}" destId="{D6A5536B-5DB9-4263-A12F-697F15DF1109}" srcOrd="0" destOrd="0" parTransId="{ADDB30F2-74E2-4610-807F-99149FDE9616}" sibTransId="{3EA482A4-B250-4232-8B8E-61E4EF7CF433}"/>
    <dgm:cxn modelId="{473B7E0A-3F05-4645-A0A4-D28020F2B481}" srcId="{F91CA3A4-568D-462C-8352-EAEB6A121E18}" destId="{2647F71D-2187-4A44-B52B-4915919603FD}" srcOrd="1" destOrd="0" parTransId="{D58D23B4-E9B4-4BA6-AB42-A198DF26B3A6}" sibTransId="{094AB1D1-33E8-4902-A630-D8073059A5EE}"/>
    <dgm:cxn modelId="{9719380F-D158-4707-9189-AA48C47BA3A5}" srcId="{2321C2E1-029C-4DE6-B69D-FBCDDAC3D796}" destId="{95CA7300-6C5A-4F55-B941-C0F994D62448}" srcOrd="0" destOrd="0" parTransId="{FA059F67-9E81-459D-B93E-66B6AC6C01CC}" sibTransId="{CCA8E0A7-9BF8-485E-A68E-6C0EAEDB2D13}"/>
    <dgm:cxn modelId="{F7895619-1AEB-49D4-BC17-D048B5B04502}" type="presOf" srcId="{041E08E1-276D-4889-84ED-00BF070E0D70}" destId="{150B377F-367C-4528-AF1F-5C8F08AE1A54}" srcOrd="0" destOrd="0" presId="urn:microsoft.com/office/officeart/2005/8/layout/radial2"/>
    <dgm:cxn modelId="{4FB48948-B5D6-48E4-8B88-C65BD971C42B}" type="presOf" srcId="{F91CA3A4-568D-462C-8352-EAEB6A121E18}" destId="{FD00A8E9-746D-4503-BB63-D456BD4EA94A}" srcOrd="0" destOrd="0" presId="urn:microsoft.com/office/officeart/2005/8/layout/radial2"/>
    <dgm:cxn modelId="{C608387F-EC1F-4508-B27E-B72A10E85365}" type="presOf" srcId="{95CA7300-6C5A-4F55-B941-C0F994D62448}" destId="{83FD3F79-3A38-4A81-B666-E80F12C420F4}" srcOrd="0" destOrd="0" presId="urn:microsoft.com/office/officeart/2005/8/layout/radial2"/>
    <dgm:cxn modelId="{C0451F99-D9B1-4AAD-94BC-A0A5502053D9}" srcId="{F91CA3A4-568D-462C-8352-EAEB6A121E18}" destId="{2321C2E1-029C-4DE6-B69D-FBCDDAC3D796}" srcOrd="2" destOrd="0" parTransId="{65657B75-592B-48A1-B921-6330AE58A0D6}" sibTransId="{C1AD32ED-6012-4FF7-96E1-7EE6F50F20A0}"/>
    <dgm:cxn modelId="{A50B19AE-0223-4ACE-9FBC-91E26C59C9AF}" type="presOf" srcId="{82DE3306-4569-4299-B20E-195E5C64BF8C}" destId="{72291B2F-B951-442D-B674-05A46C8A74DD}" srcOrd="0" destOrd="0" presId="urn:microsoft.com/office/officeart/2005/8/layout/radial2"/>
    <dgm:cxn modelId="{15A90CB1-744B-40E7-B9E1-AE8A303FC826}" type="presOf" srcId="{D58D23B4-E9B4-4BA6-AB42-A198DF26B3A6}" destId="{5127DD14-AE90-4224-8917-B83FE205C08B}" srcOrd="0" destOrd="0" presId="urn:microsoft.com/office/officeart/2005/8/layout/radial2"/>
    <dgm:cxn modelId="{7FE5C1B2-46D1-4496-ACFD-A0401655F375}" srcId="{F91CA3A4-568D-462C-8352-EAEB6A121E18}" destId="{F6BC6993-E002-4F96-8834-1E45E0B47237}" srcOrd="0" destOrd="0" parTransId="{041E08E1-276D-4889-84ED-00BF070E0D70}" sibTransId="{66435FEE-D22D-4D5C-A8C0-E303E77A1D01}"/>
    <dgm:cxn modelId="{D66D46B5-95B0-44FE-8AD1-F7FEAC7A3204}" type="presOf" srcId="{2321C2E1-029C-4DE6-B69D-FBCDDAC3D796}" destId="{EA572853-1EA1-4EDD-B9C3-E7207F02DAB5}" srcOrd="0" destOrd="0" presId="urn:microsoft.com/office/officeart/2005/8/layout/radial2"/>
    <dgm:cxn modelId="{46152CC0-FE21-41AB-B7F1-0C7D994F3558}" type="presOf" srcId="{2647F71D-2187-4A44-B52B-4915919603FD}" destId="{348C43D2-99A4-4BE4-BD36-A2AAAC424976}" srcOrd="0" destOrd="0" presId="urn:microsoft.com/office/officeart/2005/8/layout/radial2"/>
    <dgm:cxn modelId="{D7958BC6-4955-462E-A585-4532959AE19A}" type="presOf" srcId="{65657B75-592B-48A1-B921-6330AE58A0D6}" destId="{F21CFE5B-55E7-4A8B-97A0-63834913FFCC}" srcOrd="0" destOrd="0" presId="urn:microsoft.com/office/officeart/2005/8/layout/radial2"/>
    <dgm:cxn modelId="{B953CECC-FD0B-4259-8445-BFF6AA94B0CC}" type="presOf" srcId="{D6A5536B-5DB9-4263-A12F-697F15DF1109}" destId="{48750838-C4D7-48C8-B282-DCC3B6488C28}" srcOrd="0" destOrd="0" presId="urn:microsoft.com/office/officeart/2005/8/layout/radial2"/>
    <dgm:cxn modelId="{26626BD3-189E-4A0B-8505-9EB6946F424C}" type="presOf" srcId="{F6BC6993-E002-4F96-8834-1E45E0B47237}" destId="{14F7E811-469E-43C8-AA71-C7306A1A0E9B}" srcOrd="0" destOrd="0" presId="urn:microsoft.com/office/officeart/2005/8/layout/radial2"/>
    <dgm:cxn modelId="{2DF2BBDA-CB3C-442E-B54F-20C14F81A06B}" srcId="{2647F71D-2187-4A44-B52B-4915919603FD}" destId="{82DE3306-4569-4299-B20E-195E5C64BF8C}" srcOrd="0" destOrd="0" parTransId="{F7FCDD09-E67E-4DB9-99B3-BB0A2EB7803F}" sibTransId="{8F6D2000-5F6C-41D0-9A77-ECC28F995992}"/>
    <dgm:cxn modelId="{F9B3D56D-9F9D-4ADC-B8D0-EA44F0EA956E}" type="presParOf" srcId="{FD00A8E9-746D-4503-BB63-D456BD4EA94A}" destId="{AB75080F-A131-4DCF-B483-7C35C3A639D4}" srcOrd="0" destOrd="0" presId="urn:microsoft.com/office/officeart/2005/8/layout/radial2"/>
    <dgm:cxn modelId="{898D3714-C19C-4C44-BD54-AEC76E362E3A}" type="presParOf" srcId="{AB75080F-A131-4DCF-B483-7C35C3A639D4}" destId="{DE688E02-321C-4B86-984C-3D6A8B794723}" srcOrd="0" destOrd="0" presId="urn:microsoft.com/office/officeart/2005/8/layout/radial2"/>
    <dgm:cxn modelId="{9C1F31A1-FF58-4ABF-987B-E620F44E7E08}" type="presParOf" srcId="{DE688E02-321C-4B86-984C-3D6A8B794723}" destId="{16B42FDB-D5C7-40A0-ABC4-40F02A7F3164}" srcOrd="0" destOrd="0" presId="urn:microsoft.com/office/officeart/2005/8/layout/radial2"/>
    <dgm:cxn modelId="{AE3C5FAE-9FDF-46D8-9158-FBE04C659E89}" type="presParOf" srcId="{DE688E02-321C-4B86-984C-3D6A8B794723}" destId="{D5DFF639-D728-47D1-A77E-9ADF6F0E9C70}" srcOrd="1" destOrd="0" presId="urn:microsoft.com/office/officeart/2005/8/layout/radial2"/>
    <dgm:cxn modelId="{7CB81D0E-51FB-4344-9947-D4F11A086066}" type="presParOf" srcId="{AB75080F-A131-4DCF-B483-7C35C3A639D4}" destId="{150B377F-367C-4528-AF1F-5C8F08AE1A54}" srcOrd="1" destOrd="0" presId="urn:microsoft.com/office/officeart/2005/8/layout/radial2"/>
    <dgm:cxn modelId="{CD950E5C-87A5-4492-8173-0F9E4FEC35A1}" type="presParOf" srcId="{AB75080F-A131-4DCF-B483-7C35C3A639D4}" destId="{2F72F74D-3038-4D47-AF83-0570390593ED}" srcOrd="2" destOrd="0" presId="urn:microsoft.com/office/officeart/2005/8/layout/radial2"/>
    <dgm:cxn modelId="{548D76D5-22C5-4E53-AFF6-3E4D8BADB5B3}" type="presParOf" srcId="{2F72F74D-3038-4D47-AF83-0570390593ED}" destId="{14F7E811-469E-43C8-AA71-C7306A1A0E9B}" srcOrd="0" destOrd="0" presId="urn:microsoft.com/office/officeart/2005/8/layout/radial2"/>
    <dgm:cxn modelId="{0160AD22-1BE7-4DF9-B6B8-D763F6A32210}" type="presParOf" srcId="{2F72F74D-3038-4D47-AF83-0570390593ED}" destId="{48750838-C4D7-48C8-B282-DCC3B6488C28}" srcOrd="1" destOrd="0" presId="urn:microsoft.com/office/officeart/2005/8/layout/radial2"/>
    <dgm:cxn modelId="{E810A979-310A-4FA6-B89D-6C0102185A88}" type="presParOf" srcId="{AB75080F-A131-4DCF-B483-7C35C3A639D4}" destId="{5127DD14-AE90-4224-8917-B83FE205C08B}" srcOrd="3" destOrd="0" presId="urn:microsoft.com/office/officeart/2005/8/layout/radial2"/>
    <dgm:cxn modelId="{03193105-2151-4A4B-9223-F97A49F926B1}" type="presParOf" srcId="{AB75080F-A131-4DCF-B483-7C35C3A639D4}" destId="{FBB94BA1-0A57-4FD2-9791-0F625D0ACDF4}" srcOrd="4" destOrd="0" presId="urn:microsoft.com/office/officeart/2005/8/layout/radial2"/>
    <dgm:cxn modelId="{8D2FC392-5580-4550-B4BB-8F30D313161A}" type="presParOf" srcId="{FBB94BA1-0A57-4FD2-9791-0F625D0ACDF4}" destId="{348C43D2-99A4-4BE4-BD36-A2AAAC424976}" srcOrd="0" destOrd="0" presId="urn:microsoft.com/office/officeart/2005/8/layout/radial2"/>
    <dgm:cxn modelId="{8F0E51FF-B871-4FBE-9C6D-2DBAFB95248F}" type="presParOf" srcId="{FBB94BA1-0A57-4FD2-9791-0F625D0ACDF4}" destId="{72291B2F-B951-442D-B674-05A46C8A74DD}" srcOrd="1" destOrd="0" presId="urn:microsoft.com/office/officeart/2005/8/layout/radial2"/>
    <dgm:cxn modelId="{87C31DBD-C97F-42BE-BDEB-347E92A9C781}" type="presParOf" srcId="{AB75080F-A131-4DCF-B483-7C35C3A639D4}" destId="{F21CFE5B-55E7-4A8B-97A0-63834913FFCC}" srcOrd="5" destOrd="0" presId="urn:microsoft.com/office/officeart/2005/8/layout/radial2"/>
    <dgm:cxn modelId="{AB7CD9C1-306D-4747-AF69-116F95C7102E}" type="presParOf" srcId="{AB75080F-A131-4DCF-B483-7C35C3A639D4}" destId="{BBDEF149-42EF-4ABD-A74E-BB41E2D361E7}" srcOrd="6" destOrd="0" presId="urn:microsoft.com/office/officeart/2005/8/layout/radial2"/>
    <dgm:cxn modelId="{724600F0-FE89-4707-BA5B-2DEA6BD8586F}" type="presParOf" srcId="{BBDEF149-42EF-4ABD-A74E-BB41E2D361E7}" destId="{EA572853-1EA1-4EDD-B9C3-E7207F02DAB5}" srcOrd="0" destOrd="0" presId="urn:microsoft.com/office/officeart/2005/8/layout/radial2"/>
    <dgm:cxn modelId="{6F18F484-23AA-4AA5-88EA-61DE6C423857}" type="presParOf" srcId="{BBDEF149-42EF-4ABD-A74E-BB41E2D361E7}" destId="{83FD3F79-3A38-4A81-B666-E80F12C420F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D6078-EDE5-4139-94FE-9359E3C4DBE0}">
      <dsp:nvSpPr>
        <dsp:cNvPr id="0" name=""/>
        <dsp:cNvSpPr/>
      </dsp:nvSpPr>
      <dsp:spPr>
        <a:xfrm>
          <a:off x="0" y="293103"/>
          <a:ext cx="3303714" cy="1982228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0" kern="1200" dirty="0"/>
            <a:t>Entorno competitivo exige modernización de procesos en </a:t>
          </a:r>
          <a:r>
            <a:rPr lang="es-ES" sz="2400" b="0" kern="1200" dirty="0" err="1"/>
            <a:t>PYMEs</a:t>
          </a:r>
          <a:r>
            <a:rPr lang="es-ES" sz="2400" b="0" kern="1200" dirty="0"/>
            <a:t> del sector seguros.</a:t>
          </a:r>
          <a:endParaRPr lang="es-ES" sz="2400" b="0" kern="1200" dirty="0">
            <a:latin typeface="Calibri"/>
          </a:endParaRPr>
        </a:p>
      </dsp:txBody>
      <dsp:txXfrm>
        <a:off x="0" y="293103"/>
        <a:ext cx="3303714" cy="1982228"/>
      </dsp:txXfrm>
    </dsp:sp>
    <dsp:sp modelId="{E3770039-8BE8-4508-AAA4-E7451A6D9491}">
      <dsp:nvSpPr>
        <dsp:cNvPr id="0" name=""/>
        <dsp:cNvSpPr/>
      </dsp:nvSpPr>
      <dsp:spPr>
        <a:xfrm>
          <a:off x="3634085" y="293103"/>
          <a:ext cx="3303714" cy="1982228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5714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5714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5714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0" kern="1200" dirty="0">
              <a:latin typeface="Calibri"/>
            </a:rPr>
            <a:t>Opera</a:t>
          </a:r>
          <a:r>
            <a:rPr lang="es-ES" sz="2500" b="0" kern="1200" dirty="0"/>
            <a:t> con gestión manual </a:t>
          </a:r>
          <a:r>
            <a:rPr lang="es-ES" sz="2500" b="0" kern="1200" dirty="0">
              <a:latin typeface="Calibri"/>
            </a:rPr>
            <a:t>y descentralizada</a:t>
          </a:r>
          <a:r>
            <a:rPr lang="es-ES" sz="2500" b="0" kern="1200" dirty="0"/>
            <a:t> de clientes/pólizas.</a:t>
          </a:r>
        </a:p>
      </dsp:txBody>
      <dsp:txXfrm>
        <a:off x="3634085" y="293103"/>
        <a:ext cx="3303714" cy="1982228"/>
      </dsp:txXfrm>
    </dsp:sp>
    <dsp:sp modelId="{DDD993CE-FE85-4B93-920A-685E02EBF2C7}">
      <dsp:nvSpPr>
        <dsp:cNvPr id="0" name=""/>
        <dsp:cNvSpPr/>
      </dsp:nvSpPr>
      <dsp:spPr>
        <a:xfrm>
          <a:off x="7268171" y="293103"/>
          <a:ext cx="3303714" cy="1982228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1429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1429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142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Calibri"/>
            </a:rPr>
            <a:t>Pérdida</a:t>
          </a:r>
          <a:r>
            <a:rPr lang="es-ES" sz="2500" kern="1200" dirty="0"/>
            <a:t> de tiempo, retrasos en renovaciones y falta de métricas clave.</a:t>
          </a:r>
        </a:p>
      </dsp:txBody>
      <dsp:txXfrm>
        <a:off x="7268171" y="293103"/>
        <a:ext cx="3303714" cy="1982228"/>
      </dsp:txXfrm>
    </dsp:sp>
    <dsp:sp modelId="{1CF2418B-8EDB-4B2F-966D-D60926C956CC}">
      <dsp:nvSpPr>
        <dsp:cNvPr id="0" name=""/>
        <dsp:cNvSpPr/>
      </dsp:nvSpPr>
      <dsp:spPr>
        <a:xfrm>
          <a:off x="0" y="2605703"/>
          <a:ext cx="3303714" cy="1982228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7143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7143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714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Calibri"/>
            </a:rPr>
            <a:t>Caída</a:t>
          </a:r>
          <a:r>
            <a:rPr lang="es-ES" sz="2500" kern="1200" dirty="0"/>
            <a:t> de ingresos, baja retención de clientes y decisiones sin datos.</a:t>
          </a:r>
        </a:p>
      </dsp:txBody>
      <dsp:txXfrm>
        <a:off x="0" y="2605703"/>
        <a:ext cx="3303714" cy="1982228"/>
      </dsp:txXfrm>
    </dsp:sp>
    <dsp:sp modelId="{35C67DA4-F69B-4A83-A972-0F579B5FAA28}">
      <dsp:nvSpPr>
        <dsp:cNvPr id="0" name=""/>
        <dsp:cNvSpPr/>
      </dsp:nvSpPr>
      <dsp:spPr>
        <a:xfrm>
          <a:off x="3634085" y="2605703"/>
          <a:ext cx="3303714" cy="1982228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2857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2857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285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Calibri"/>
            </a:rPr>
            <a:t>Plataforma</a:t>
          </a:r>
          <a:r>
            <a:rPr lang="es-ES" sz="2500" kern="1200" dirty="0"/>
            <a:t> web centralizada y automatizada.</a:t>
          </a:r>
          <a:endParaRPr lang="es-ES" sz="2500" kern="1200" dirty="0">
            <a:latin typeface="Calibri"/>
          </a:endParaRPr>
        </a:p>
      </dsp:txBody>
      <dsp:txXfrm>
        <a:off x="3634085" y="2605703"/>
        <a:ext cx="3303714" cy="1982228"/>
      </dsp:txXfrm>
    </dsp:sp>
    <dsp:sp modelId="{F1426F2C-4DB5-469A-A7F3-45A803A43852}">
      <dsp:nvSpPr>
        <dsp:cNvPr id="0" name=""/>
        <dsp:cNvSpPr/>
      </dsp:nvSpPr>
      <dsp:spPr>
        <a:xfrm>
          <a:off x="7268171" y="2605703"/>
          <a:ext cx="3303714" cy="1982228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8571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8571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8571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Calibri"/>
            </a:rPr>
            <a:t>Pasar</a:t>
          </a:r>
          <a:r>
            <a:rPr lang="es-ES" sz="2500" kern="1200" dirty="0"/>
            <a:t> de modelo reactivo a gestión digital, proactiva y segura.</a:t>
          </a:r>
          <a:endParaRPr lang="es-ES" sz="2500" kern="1200" dirty="0">
            <a:latin typeface="Calibri"/>
          </a:endParaRPr>
        </a:p>
      </dsp:txBody>
      <dsp:txXfrm>
        <a:off x="7268171" y="2605703"/>
        <a:ext cx="3303714" cy="1982228"/>
      </dsp:txXfrm>
    </dsp:sp>
    <dsp:sp modelId="{56F032E1-E0AB-41B9-B032-0C845A9CFC3F}">
      <dsp:nvSpPr>
        <dsp:cNvPr id="0" name=""/>
        <dsp:cNvSpPr/>
      </dsp:nvSpPr>
      <dsp:spPr>
        <a:xfrm>
          <a:off x="1817042" y="4918303"/>
          <a:ext cx="3303714" cy="1982228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4286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34286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428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Calibri"/>
            </a:rPr>
            <a:t>Eficiencia</a:t>
          </a:r>
          <a:r>
            <a:rPr lang="es-ES" sz="2500" kern="1200" dirty="0"/>
            <a:t> operativa, seguimiento automático de vencimientos y reportes en tiempo real.</a:t>
          </a:r>
          <a:endParaRPr lang="es-ES" sz="2500" kern="1200" dirty="0">
            <a:latin typeface="Calibri"/>
          </a:endParaRPr>
        </a:p>
      </dsp:txBody>
      <dsp:txXfrm>
        <a:off x="1817042" y="4918303"/>
        <a:ext cx="3303714" cy="1982228"/>
      </dsp:txXfrm>
    </dsp:sp>
    <dsp:sp modelId="{F9525CE9-2AFF-4C1F-AF76-16DC9182199F}">
      <dsp:nvSpPr>
        <dsp:cNvPr id="0" name=""/>
        <dsp:cNvSpPr/>
      </dsp:nvSpPr>
      <dsp:spPr>
        <a:xfrm>
          <a:off x="5451128" y="4918303"/>
          <a:ext cx="3303714" cy="1982228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latin typeface="Calibri"/>
            </a:rPr>
            <a:t>Crecimiento</a:t>
          </a:r>
          <a:r>
            <a:rPr lang="es-ES" sz="2500" kern="1200" dirty="0"/>
            <a:t> sostenible y ventaja competitiva para </a:t>
          </a:r>
          <a:r>
            <a:rPr lang="es-ES" sz="2500" kern="1200" dirty="0" err="1"/>
            <a:t>Mager</a:t>
          </a:r>
          <a:r>
            <a:rPr lang="es-ES" sz="2500" kern="1200" dirty="0"/>
            <a:t>.</a:t>
          </a:r>
          <a:endParaRPr lang="es-ES" sz="2500" kern="1200" dirty="0">
            <a:latin typeface="Calibri"/>
          </a:endParaRPr>
        </a:p>
      </dsp:txBody>
      <dsp:txXfrm>
        <a:off x="5451128" y="4918303"/>
        <a:ext cx="3303714" cy="1982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CFE5B-55E7-4A8B-97A0-63834913FFCC}">
      <dsp:nvSpPr>
        <dsp:cNvPr id="0" name=""/>
        <dsp:cNvSpPr/>
      </dsp:nvSpPr>
      <dsp:spPr>
        <a:xfrm rot="2563277">
          <a:off x="3542209" y="5590203"/>
          <a:ext cx="1198994" cy="60117"/>
        </a:xfrm>
        <a:custGeom>
          <a:avLst/>
          <a:gdLst/>
          <a:ahLst/>
          <a:cxnLst/>
          <a:rect l="0" t="0" r="0" b="0"/>
          <a:pathLst>
            <a:path>
              <a:moveTo>
                <a:pt x="0" y="30058"/>
              </a:moveTo>
              <a:lnTo>
                <a:pt x="1198994" y="30058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27DD14-AE90-4224-8917-B83FE205C08B}">
      <dsp:nvSpPr>
        <dsp:cNvPr id="0" name=""/>
        <dsp:cNvSpPr/>
      </dsp:nvSpPr>
      <dsp:spPr>
        <a:xfrm>
          <a:off x="3701278" y="3947218"/>
          <a:ext cx="1334198" cy="60117"/>
        </a:xfrm>
        <a:custGeom>
          <a:avLst/>
          <a:gdLst/>
          <a:ahLst/>
          <a:cxnLst/>
          <a:rect l="0" t="0" r="0" b="0"/>
          <a:pathLst>
            <a:path>
              <a:moveTo>
                <a:pt x="0" y="30058"/>
              </a:moveTo>
              <a:lnTo>
                <a:pt x="1334198" y="30058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B377F-367C-4528-AF1F-5C8F08AE1A54}">
      <dsp:nvSpPr>
        <dsp:cNvPr id="0" name=""/>
        <dsp:cNvSpPr/>
      </dsp:nvSpPr>
      <dsp:spPr>
        <a:xfrm rot="19036723">
          <a:off x="3542209" y="2304234"/>
          <a:ext cx="1198994" cy="60117"/>
        </a:xfrm>
        <a:custGeom>
          <a:avLst/>
          <a:gdLst/>
          <a:ahLst/>
          <a:cxnLst/>
          <a:rect l="0" t="0" r="0" b="0"/>
          <a:pathLst>
            <a:path>
              <a:moveTo>
                <a:pt x="0" y="30058"/>
              </a:moveTo>
              <a:lnTo>
                <a:pt x="1198994" y="30058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FF639-D728-47D1-A77E-9ADF6F0E9C70}">
      <dsp:nvSpPr>
        <dsp:cNvPr id="0" name=""/>
        <dsp:cNvSpPr/>
      </dsp:nvSpPr>
      <dsp:spPr>
        <a:xfrm>
          <a:off x="450075" y="2064804"/>
          <a:ext cx="3824945" cy="38249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F7E811-469E-43C8-AA71-C7306A1A0E9B}">
      <dsp:nvSpPr>
        <dsp:cNvPr id="0" name=""/>
        <dsp:cNvSpPr/>
      </dsp:nvSpPr>
      <dsp:spPr>
        <a:xfrm>
          <a:off x="4277665" y="1600"/>
          <a:ext cx="2294967" cy="229496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b="1" kern="1200">
              <a:latin typeface="Lato"/>
              <a:ea typeface="Lato"/>
              <a:cs typeface="Lato"/>
            </a:rPr>
            <a:t>Centralizar Información</a:t>
          </a:r>
          <a:endParaRPr lang="es-CL" sz="2200" kern="1200">
            <a:latin typeface="Lato"/>
            <a:ea typeface="Lato"/>
            <a:cs typeface="Lato"/>
          </a:endParaRPr>
        </a:p>
      </dsp:txBody>
      <dsp:txXfrm>
        <a:off x="4613755" y="337690"/>
        <a:ext cx="1622787" cy="1622787"/>
      </dsp:txXfrm>
    </dsp:sp>
    <dsp:sp modelId="{48750838-C4D7-48C8-B282-DCC3B6488C28}">
      <dsp:nvSpPr>
        <dsp:cNvPr id="0" name=""/>
        <dsp:cNvSpPr/>
      </dsp:nvSpPr>
      <dsp:spPr>
        <a:xfrm>
          <a:off x="6802128" y="1600"/>
          <a:ext cx="3442450" cy="2294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3300" kern="1200">
              <a:solidFill>
                <a:schemeClr val="tx1"/>
              </a:solidFill>
              <a:latin typeface="Lato"/>
              <a:ea typeface="Lato"/>
              <a:cs typeface="Lato"/>
            </a:rPr>
            <a:t>Gestionar eficientemente datos de clientes y pólizas en un solo lugar.</a:t>
          </a:r>
          <a:endParaRPr lang="es-CL" sz="3300" kern="1200">
            <a:latin typeface="Lato"/>
            <a:ea typeface="Lato"/>
            <a:cs typeface="Lato"/>
          </a:endParaRPr>
        </a:p>
      </dsp:txBody>
      <dsp:txXfrm>
        <a:off x="6802128" y="1600"/>
        <a:ext cx="3442450" cy="2294967"/>
      </dsp:txXfrm>
    </dsp:sp>
    <dsp:sp modelId="{348C43D2-99A4-4BE4-BD36-A2AAAC424976}">
      <dsp:nvSpPr>
        <dsp:cNvPr id="0" name=""/>
        <dsp:cNvSpPr/>
      </dsp:nvSpPr>
      <dsp:spPr>
        <a:xfrm>
          <a:off x="5035477" y="2829793"/>
          <a:ext cx="2294967" cy="229496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b="1" kern="1200">
              <a:latin typeface="Lato"/>
              <a:ea typeface="Lato"/>
              <a:cs typeface="Lato"/>
            </a:rPr>
            <a:t>Automatizar Seguimiento</a:t>
          </a:r>
          <a:endParaRPr lang="es-CL" sz="2200" kern="1200">
            <a:latin typeface="Lato"/>
            <a:ea typeface="Lato"/>
            <a:cs typeface="Lato"/>
          </a:endParaRPr>
        </a:p>
      </dsp:txBody>
      <dsp:txXfrm>
        <a:off x="5371567" y="3165883"/>
        <a:ext cx="1622787" cy="1622787"/>
      </dsp:txXfrm>
    </dsp:sp>
    <dsp:sp modelId="{72291B2F-B951-442D-B674-05A46C8A74DD}">
      <dsp:nvSpPr>
        <dsp:cNvPr id="0" name=""/>
        <dsp:cNvSpPr/>
      </dsp:nvSpPr>
      <dsp:spPr>
        <a:xfrm>
          <a:off x="7559940" y="2829793"/>
          <a:ext cx="3442450" cy="2294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3300" kern="1200">
              <a:solidFill>
                <a:schemeClr val="tx1"/>
              </a:solidFill>
              <a:latin typeface="Lato"/>
              <a:ea typeface="Lato"/>
              <a:cs typeface="Lato"/>
            </a:rPr>
            <a:t>Mejorar renovaciones mediante alertas y recordatorios automáticos.</a:t>
          </a:r>
          <a:endParaRPr lang="es-CL" sz="3300" kern="1200">
            <a:latin typeface="Lato"/>
            <a:ea typeface="Lato"/>
            <a:cs typeface="Lato"/>
          </a:endParaRPr>
        </a:p>
      </dsp:txBody>
      <dsp:txXfrm>
        <a:off x="7559940" y="2829793"/>
        <a:ext cx="3442450" cy="2294967"/>
      </dsp:txXfrm>
    </dsp:sp>
    <dsp:sp modelId="{EA572853-1EA1-4EDD-B9C3-E7207F02DAB5}">
      <dsp:nvSpPr>
        <dsp:cNvPr id="0" name=""/>
        <dsp:cNvSpPr/>
      </dsp:nvSpPr>
      <dsp:spPr>
        <a:xfrm>
          <a:off x="4277665" y="5657987"/>
          <a:ext cx="2294967" cy="2294967"/>
        </a:xfrm>
        <a:prstGeom prst="ellips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2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b="1" kern="1200">
              <a:solidFill>
                <a:schemeClr val="bg1"/>
              </a:solidFill>
              <a:latin typeface="Lato"/>
              <a:ea typeface="Lato"/>
              <a:cs typeface="Lato"/>
            </a:rPr>
            <a:t>Generar</a:t>
          </a:r>
          <a:r>
            <a:rPr lang="en-US" sz="2200" b="1" kern="1200">
              <a:solidFill>
                <a:schemeClr val="bg1"/>
              </a:solidFill>
              <a:latin typeface="Lato"/>
              <a:ea typeface="Lato"/>
              <a:cs typeface="Lato"/>
            </a:rPr>
            <a:t> </a:t>
          </a:r>
          <a:r>
            <a:rPr lang="es-CL" sz="2200" b="1" kern="1200">
              <a:solidFill>
                <a:schemeClr val="bg1"/>
              </a:solidFill>
              <a:latin typeface="Lato"/>
              <a:ea typeface="Lato"/>
              <a:cs typeface="Lato"/>
            </a:rPr>
            <a:t>Indicadores</a:t>
          </a:r>
          <a:endParaRPr lang="es-CL" sz="2200" kern="1200">
            <a:solidFill>
              <a:schemeClr val="bg1"/>
            </a:solidFill>
            <a:latin typeface="Lato"/>
            <a:ea typeface="Lato"/>
            <a:cs typeface="Lato"/>
          </a:endParaRPr>
        </a:p>
      </dsp:txBody>
      <dsp:txXfrm>
        <a:off x="4613755" y="5994077"/>
        <a:ext cx="1622787" cy="1622787"/>
      </dsp:txXfrm>
    </dsp:sp>
    <dsp:sp modelId="{83FD3F79-3A38-4A81-B666-E80F12C420F4}">
      <dsp:nvSpPr>
        <dsp:cNvPr id="0" name=""/>
        <dsp:cNvSpPr/>
      </dsp:nvSpPr>
      <dsp:spPr>
        <a:xfrm>
          <a:off x="6802128" y="5657987"/>
          <a:ext cx="3442450" cy="2294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3300" kern="1200">
              <a:solidFill>
                <a:schemeClr val="tx1"/>
              </a:solidFill>
              <a:latin typeface="Lato"/>
              <a:ea typeface="Lato"/>
              <a:cs typeface="Lato"/>
            </a:rPr>
            <a:t>Crear métricas claras para tomar decisiones informadas y reducir pérdidas.</a:t>
          </a:r>
          <a:endParaRPr lang="es-CL" sz="3300" kern="1200">
            <a:latin typeface="Lato"/>
            <a:ea typeface="Lato"/>
            <a:cs typeface="Lato"/>
          </a:endParaRPr>
        </a:p>
      </dsp:txBody>
      <dsp:txXfrm>
        <a:off x="6802128" y="5657987"/>
        <a:ext cx="3442450" cy="2294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20-11-2025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45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</a:t>
            </a:r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0.pn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F579B0B-EFBE-71AB-C7EB-09AB966A0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7847814"/>
            <a:ext cx="11837559" cy="1477328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CL" sz="4800" spc="-7" dirty="0"/>
              <a:t>Presentación Etapa 3 Proyecto </a:t>
            </a:r>
            <a:r>
              <a:rPr lang="es-CL" sz="4800" spc="-7" err="1"/>
              <a:t>Capstone</a:t>
            </a:r>
            <a:endParaRPr lang="es-CL" sz="4800" spc="-7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AA1C419C-EEB3-BC77-36E9-7E730C0723C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889250" y="9540875"/>
            <a:ext cx="9138164" cy="553998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s-ES" sz="3600" dirty="0">
                <a:latin typeface="Arial"/>
                <a:cs typeface="Arial"/>
              </a:rPr>
              <a:t>Portafolio de Título Ingeniería en Informática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09AD87-FE60-8A04-F3BF-5720C53E9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ES">
                <a:latin typeface="Arial"/>
                <a:cs typeface="Arial"/>
              </a:rPr>
              <a:t>Costo total del proyecto</a:t>
            </a:r>
            <a:endParaRPr lang="es-ES"/>
          </a:p>
        </p:txBody>
      </p:sp>
      <p:pic>
        <p:nvPicPr>
          <p:cNvPr id="4" name="Imagen 3" descr="Tabla&#10;&#10;El contenido generado por IA puede ser incorrecto.">
            <a:extLst>
              <a:ext uri="{FF2B5EF4-FFF2-40B4-BE49-F238E27FC236}">
                <a16:creationId xmlns:a16="http://schemas.microsoft.com/office/drawing/2014/main" id="{75BE0863-F6C5-B61B-17D3-38D6EB87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4" y="1475117"/>
            <a:ext cx="9838170" cy="4004636"/>
          </a:xfrm>
          <a:prstGeom prst="rect">
            <a:avLst/>
          </a:prstGeom>
        </p:spPr>
      </p:pic>
      <p:pic>
        <p:nvPicPr>
          <p:cNvPr id="3" name="Imagen 2" descr="Tabla&#10;&#10;El contenido generado por IA puede ser incorrecto.">
            <a:extLst>
              <a:ext uri="{FF2B5EF4-FFF2-40B4-BE49-F238E27FC236}">
                <a16:creationId xmlns:a16="http://schemas.microsoft.com/office/drawing/2014/main" id="{042AB6BE-7354-6DA0-9C93-2BC281682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4" y="5656783"/>
            <a:ext cx="9485457" cy="4501624"/>
          </a:xfrm>
          <a:prstGeom prst="rect">
            <a:avLst/>
          </a:prstGeom>
        </p:spPr>
      </p:pic>
      <p:pic>
        <p:nvPicPr>
          <p:cNvPr id="6" name="Imagen 5" descr="Tabla&#10;&#10;El contenido generado por IA puede ser incorrecto.">
            <a:extLst>
              <a:ext uri="{FF2B5EF4-FFF2-40B4-BE49-F238E27FC236}">
                <a16:creationId xmlns:a16="http://schemas.microsoft.com/office/drawing/2014/main" id="{2A935F8F-1097-285F-5155-1DB530B7B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149" y="2539610"/>
            <a:ext cx="9502902" cy="71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9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8A8DC7D-7CF4-1CF1-FDC8-5CA7CE6B3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ES">
                <a:latin typeface="Arial"/>
                <a:cs typeface="Arial"/>
              </a:rPr>
              <a:t>Solución desarrollada</a:t>
            </a:r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4FA56-E8CA-F17D-4B5B-15F38C6B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66" y="1725520"/>
            <a:ext cx="13755723" cy="78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3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CFDC-9567-B199-C9DF-23ED60710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CBE72CB-AE47-6B13-534E-EE2C6B45E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ES">
                <a:latin typeface="Arial"/>
                <a:cs typeface="Arial"/>
              </a:rPr>
              <a:t>Solución desarrollada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9DE377-DBAE-4000-F158-27CCEA8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575" y="1489123"/>
            <a:ext cx="12788173" cy="87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A0BFD70-DF54-3601-A16F-59B81D7498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ES" dirty="0">
                <a:latin typeface="Arial"/>
                <a:cs typeface="Arial"/>
              </a:rPr>
              <a:t>Base de datos</a:t>
            </a:r>
            <a:endParaRPr lang="es-ES" dirty="0"/>
          </a:p>
        </p:txBody>
      </p:sp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B579A6F-44A0-C414-4967-78858E8C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540" y="1294552"/>
            <a:ext cx="14996316" cy="95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9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85ED7-5FED-DAFA-F6B6-938603AFA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B9A223-9059-F699-B9B9-6608B6E2E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ES">
                <a:latin typeface="Arial"/>
                <a:cs typeface="Arial"/>
              </a:rPr>
              <a:t>Solución desarrollada</a:t>
            </a:r>
            <a:endParaRPr lang="es-E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3FF13251-A1AA-C562-F711-C04062E7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15" y="1477934"/>
            <a:ext cx="11737330" cy="907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C28FCD-DDD9-D36F-60FD-0D573E5D71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664860"/>
            <a:ext cx="16792423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err="1">
                <a:latin typeface="Arial"/>
                <a:cs typeface="Arial"/>
              </a:rPr>
              <a:t>Solución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desarollada</a:t>
            </a:r>
          </a:p>
        </p:txBody>
      </p:sp>
      <p:pic>
        <p:nvPicPr>
          <p:cNvPr id="3" name="video6">
            <a:hlinkClick r:id="" action="ppaction://media"/>
            <a:extLst>
              <a:ext uri="{FF2B5EF4-FFF2-40B4-BE49-F238E27FC236}">
                <a16:creationId xmlns:a16="http://schemas.microsoft.com/office/drawing/2014/main" id="{800E0A65-D6A4-EAD2-2C4F-FDC6B2253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3719" y="1407067"/>
            <a:ext cx="14622720" cy="822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85EFAEF-A11B-A149-9B79-BE1A1D03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5349875"/>
            <a:ext cx="9020022" cy="830997"/>
          </a:xfrm>
        </p:spPr>
        <p:txBody>
          <a:bodyPr/>
          <a:lstStyle/>
          <a:p>
            <a:pPr algn="l"/>
            <a:r>
              <a:rPr lang="es-CL" sz="5400"/>
              <a:t>Conclusión y Reflexión</a:t>
            </a:r>
          </a:p>
        </p:txBody>
      </p:sp>
    </p:spTree>
    <p:extLst>
      <p:ext uri="{BB962C8B-B14F-4D97-AF65-F5344CB8AC3E}">
        <p14:creationId xmlns:p14="http://schemas.microsoft.com/office/powerpoint/2010/main" val="97971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2B839-E8CF-BF4D-93B8-0EE81E2A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ES" sz="4000"/>
              <a:t>Conclusión y Reflexión</a:t>
            </a:r>
          </a:p>
        </p:txBody>
      </p: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741E3953-106A-0856-223C-45BF07EA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05" y="2381809"/>
            <a:ext cx="6780033" cy="677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1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204" y="801143"/>
            <a:ext cx="16988263" cy="738613"/>
          </a:xfrm>
        </p:spPr>
        <p:txBody>
          <a:bodyPr>
            <a:normAutofit/>
          </a:bodyPr>
          <a:lstStyle/>
          <a:p>
            <a:r>
              <a:rPr lang="es-CL" b="1">
                <a:latin typeface="Arial" panose="020B0604020202020204" pitchFamily="34" charset="0"/>
                <a:cs typeface="Arial" panose="020B0604020202020204" pitchFamily="34" charset="0"/>
              </a:rPr>
              <a:t>Integrantes Equipo de Trabajo​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4F05F82-C3BC-4281-7462-995694476477}"/>
              </a:ext>
            </a:extLst>
          </p:cNvPr>
          <p:cNvSpPr/>
          <p:nvPr/>
        </p:nvSpPr>
        <p:spPr>
          <a:xfrm>
            <a:off x="2115380" y="7741140"/>
            <a:ext cx="292157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s-MX" sz="2800">
                <a:solidFill>
                  <a:srgbClr val="000000"/>
                </a:solidFill>
              </a:rPr>
              <a:t>Camilo Triviño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B03E3F8-5E54-F498-E905-45BEB0136979}"/>
              </a:ext>
            </a:extLst>
          </p:cNvPr>
          <p:cNvSpPr/>
          <p:nvPr/>
        </p:nvSpPr>
        <p:spPr>
          <a:xfrm>
            <a:off x="13480911" y="7721080"/>
            <a:ext cx="309503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s-MX" sz="2800"/>
              <a:t>Esteban Cornejo</a:t>
            </a:r>
            <a:endParaRPr lang="es-MX" sz="2800">
              <a:solidFill>
                <a:srgbClr val="00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AD0DEDE-37D0-BF81-C481-7CA58377027B}"/>
              </a:ext>
            </a:extLst>
          </p:cNvPr>
          <p:cNvSpPr/>
          <p:nvPr/>
        </p:nvSpPr>
        <p:spPr>
          <a:xfrm>
            <a:off x="7819373" y="7689120"/>
            <a:ext cx="309503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s-MX" sz="2800"/>
              <a:t>Vicente Vásquez</a:t>
            </a:r>
            <a:endParaRPr lang="es-MX" sz="2800">
              <a:solidFill>
                <a:srgbClr val="000000"/>
              </a:solidFill>
            </a:endParaRPr>
          </a:p>
        </p:txBody>
      </p:sp>
      <p:pic>
        <p:nvPicPr>
          <p:cNvPr id="4" name="Imagen 3" descr="Cara de un hombre con traje y corbata&#10;&#10;El contenido generado por IA puede ser incorrecto.">
            <a:extLst>
              <a:ext uri="{FF2B5EF4-FFF2-40B4-BE49-F238E27FC236}">
                <a16:creationId xmlns:a16="http://schemas.microsoft.com/office/drawing/2014/main" id="{DBD0D9F3-0D17-ECC4-4DBD-96EB24F7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906" y="3737195"/>
            <a:ext cx="3493101" cy="3976401"/>
          </a:xfrm>
          <a:prstGeom prst="rect">
            <a:avLst/>
          </a:prstGeom>
        </p:spPr>
      </p:pic>
      <p:pic>
        <p:nvPicPr>
          <p:cNvPr id="5" name="Imagen 4" descr="Joven tomándose una fotografía&#10;&#10;El contenido generado por IA puede ser incorrecto.">
            <a:extLst>
              <a:ext uri="{FF2B5EF4-FFF2-40B4-BE49-F238E27FC236}">
                <a16:creationId xmlns:a16="http://schemas.microsoft.com/office/drawing/2014/main" id="{C4D03A55-2C18-AAC3-753F-9013C9C76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437" y="3702636"/>
            <a:ext cx="3495411" cy="3976401"/>
          </a:xfrm>
          <a:prstGeom prst="rect">
            <a:avLst/>
          </a:prstGeom>
        </p:spPr>
      </p:pic>
      <p:pic>
        <p:nvPicPr>
          <p:cNvPr id="6" name="Imagen 5" descr="Hombre sonriendo posando para la cámara con una chaqueta negra&#10;&#10;El contenido generado por IA puede ser incorrecto.">
            <a:extLst>
              <a:ext uri="{FF2B5EF4-FFF2-40B4-BE49-F238E27FC236}">
                <a16:creationId xmlns:a16="http://schemas.microsoft.com/office/drawing/2014/main" id="{55145EE7-7423-A2CA-0645-C81C58811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897" y="3660196"/>
            <a:ext cx="3511027" cy="39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4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974850" y="6950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/>
              <a:t>Contenidos a desarrollar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B4D40B-2281-FF4E-A378-6A0062B17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1477328"/>
          </a:xfrm>
        </p:spPr>
        <p:txBody>
          <a:bodyPr/>
          <a:lstStyle/>
          <a:p>
            <a:r>
              <a:rPr lang="es-ES"/>
              <a:t>Contenidos a desarrollar</a:t>
            </a:r>
          </a:p>
          <a:p>
            <a:endParaRPr lang="es-CL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C42DFCA-D0B8-758B-053B-AB88DAC85DCE}"/>
              </a:ext>
            </a:extLst>
          </p:cNvPr>
          <p:cNvSpPr txBox="1"/>
          <p:nvPr/>
        </p:nvSpPr>
        <p:spPr>
          <a:xfrm>
            <a:off x="1152720" y="1488607"/>
            <a:ext cx="18745200" cy="86488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s-ES" altLang="en-US" sz="4200" dirty="0">
                <a:solidFill>
                  <a:srgbClr val="002060"/>
                </a:solidFill>
                <a:latin typeface="+mj-lt"/>
              </a:rPr>
              <a:t>Introducción </a:t>
            </a:r>
            <a:endParaRPr lang="en-US" sz="420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s-ES" altLang="en-US" sz="4200" dirty="0">
                <a:solidFill>
                  <a:srgbClr val="002060"/>
                </a:solidFill>
                <a:latin typeface="+mj-lt"/>
              </a:rPr>
              <a:t>Problemática o situación abordada.</a:t>
            </a:r>
            <a:endParaRPr lang="en-US" sz="4200"/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s-ES" altLang="en-US" sz="4200" dirty="0">
                <a:solidFill>
                  <a:srgbClr val="002060"/>
                </a:solidFill>
                <a:latin typeface="+mj-lt"/>
              </a:rPr>
              <a:t>Objetivos del Proyecto</a:t>
            </a:r>
            <a:endParaRPr lang="es-ES" altLang="en-US" sz="4200">
              <a:solidFill>
                <a:srgbClr val="002060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s-ES" altLang="en-US" sz="4200" dirty="0">
                <a:solidFill>
                  <a:srgbClr val="002060"/>
                </a:solidFill>
                <a:latin typeface="+mj-lt"/>
              </a:rPr>
              <a:t>Metodología Implementada.</a:t>
            </a:r>
            <a:endParaRPr lang="es-ES" altLang="en-US" sz="4200">
              <a:solidFill>
                <a:srgbClr val="002060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s-ES" altLang="en-US" sz="4200" dirty="0">
                <a:solidFill>
                  <a:srgbClr val="002060"/>
                </a:solidFill>
                <a:latin typeface="+mj-lt"/>
              </a:rPr>
              <a:t>Tiempo Asociado al Proyecto.</a:t>
            </a:r>
            <a:endParaRPr lang="es-ES" altLang="en-US" sz="4200">
              <a:solidFill>
                <a:srgbClr val="002060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s-ES" altLang="en-US" sz="4200" dirty="0">
                <a:solidFill>
                  <a:srgbClr val="002060"/>
                </a:solidFill>
                <a:latin typeface="+mj-lt"/>
              </a:rPr>
              <a:t>Costo total del Proyecto.</a:t>
            </a:r>
            <a:endParaRPr lang="es-ES" altLang="en-US" sz="4200">
              <a:solidFill>
                <a:srgbClr val="002060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s-ES" altLang="en-US" sz="4200" dirty="0">
                <a:solidFill>
                  <a:srgbClr val="002060"/>
                </a:solidFill>
                <a:latin typeface="+mj-lt"/>
              </a:rPr>
              <a:t>Solución Desarrollada</a:t>
            </a:r>
            <a:endParaRPr lang="es-ES" altLang="en-US" sz="4200">
              <a:solidFill>
                <a:srgbClr val="002060"/>
              </a:solidFill>
              <a:latin typeface="+mj-lt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s-ES" altLang="en-US" sz="4200" dirty="0">
                <a:solidFill>
                  <a:srgbClr val="002060"/>
                </a:solidFill>
                <a:latin typeface="+mj-lt"/>
              </a:rPr>
              <a:t>Conclusión y Reflexión.</a:t>
            </a:r>
            <a:endParaRPr lang="es-ES" sz="4200"/>
          </a:p>
        </p:txBody>
      </p:sp>
    </p:spTree>
    <p:extLst>
      <p:ext uri="{BB962C8B-B14F-4D97-AF65-F5344CB8AC3E}">
        <p14:creationId xmlns:p14="http://schemas.microsoft.com/office/powerpoint/2010/main" val="71739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5B4D40B-2281-FF4E-A378-6A0062B17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>
                <a:latin typeface="Arial"/>
                <a:cs typeface="Arial"/>
              </a:rPr>
              <a:t>Introducción</a:t>
            </a:r>
            <a:endParaRPr lang="es-CL"/>
          </a:p>
        </p:txBody>
      </p:sp>
      <p:pic>
        <p:nvPicPr>
          <p:cNvPr id="4" name="Imagen 3" descr="Logotipo&#10;&#10;El contenido generado por IA puede ser incorrecto.">
            <a:extLst>
              <a:ext uri="{FF2B5EF4-FFF2-40B4-BE49-F238E27FC236}">
                <a16:creationId xmlns:a16="http://schemas.microsoft.com/office/drawing/2014/main" id="{3D3C2279-6508-D8CE-69CF-1BD0DC0F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67" y="292204"/>
            <a:ext cx="6183828" cy="2408220"/>
          </a:xfrm>
          <a:prstGeom prst="rect">
            <a:avLst/>
          </a:prstGeom>
        </p:spPr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40738DE2-CEC6-DE36-0D6D-FE624762BB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948980"/>
              </p:ext>
            </p:extLst>
          </p:nvPr>
        </p:nvGraphicFramePr>
        <p:xfrm>
          <a:off x="3840940" y="2826516"/>
          <a:ext cx="10571886" cy="7193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160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F77FBE5-B2F1-4E0F-69DE-728BAAC7D6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ES">
                <a:latin typeface="Arial"/>
                <a:cs typeface="Arial"/>
              </a:rPr>
              <a:t>Problemática </a:t>
            </a:r>
          </a:p>
        </p:txBody>
      </p:sp>
      <p:pic>
        <p:nvPicPr>
          <p:cNvPr id="4" name="Imagen 3" descr="Logotipo&#10;&#10;El contenido generado por IA puede ser incorrecto.">
            <a:extLst>
              <a:ext uri="{FF2B5EF4-FFF2-40B4-BE49-F238E27FC236}">
                <a16:creationId xmlns:a16="http://schemas.microsoft.com/office/drawing/2014/main" id="{8EECA161-0DBC-035E-A193-E7FF7FF8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74" y="3966548"/>
            <a:ext cx="7496254" cy="2919238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338D076-B744-F73A-D95C-F63F5C92F5A7}"/>
              </a:ext>
            </a:extLst>
          </p:cNvPr>
          <p:cNvSpPr/>
          <p:nvPr/>
        </p:nvSpPr>
        <p:spPr>
          <a:xfrm>
            <a:off x="10541649" y="2295357"/>
            <a:ext cx="5446391" cy="11361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Procesos Manuales y Dispersos</a:t>
            </a:r>
            <a:endParaRPr lang="es-ES" sz="2800">
              <a:ea typeface="Calibri"/>
              <a:cs typeface="Calibri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70824C6-0EAC-BA82-E908-06D20D1AE07F}"/>
              </a:ext>
            </a:extLst>
          </p:cNvPr>
          <p:cNvSpPr/>
          <p:nvPr/>
        </p:nvSpPr>
        <p:spPr>
          <a:xfrm>
            <a:off x="10552135" y="3756391"/>
            <a:ext cx="5446392" cy="11534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Falta de Centralización de Datos</a:t>
            </a:r>
            <a:endParaRPr lang="es-ES" sz="2800">
              <a:ea typeface="Calibri"/>
              <a:cs typeface="Calibri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818F553-9F1B-25DB-B82D-92C15CA33685}"/>
              </a:ext>
            </a:extLst>
          </p:cNvPr>
          <p:cNvSpPr/>
          <p:nvPr/>
        </p:nvSpPr>
        <p:spPr>
          <a:xfrm>
            <a:off x="10547101" y="5277564"/>
            <a:ext cx="5446392" cy="11361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Ausencia de Automatización en Seguimientos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CBBC5A6-21D0-C624-95CF-DF830F264D21}"/>
              </a:ext>
            </a:extLst>
          </p:cNvPr>
          <p:cNvSpPr/>
          <p:nvPr/>
        </p:nvSpPr>
        <p:spPr>
          <a:xfrm>
            <a:off x="10547031" y="6738598"/>
            <a:ext cx="5446392" cy="9626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Pérdida de Clientes e Ingresos</a:t>
            </a:r>
            <a:endParaRPr lang="es-ES" sz="2800">
              <a:ea typeface="Calibri"/>
              <a:cs typeface="Calibri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311826B-5821-FE8E-3D0E-EDFE9B581D35}"/>
              </a:ext>
            </a:extLst>
          </p:cNvPr>
          <p:cNvSpPr/>
          <p:nvPr/>
        </p:nvSpPr>
        <p:spPr>
          <a:xfrm>
            <a:off x="10553497" y="8112930"/>
            <a:ext cx="5446392" cy="9799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8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Deficiencias en Trazabilidad y Reportes</a:t>
            </a:r>
            <a:endParaRPr lang="es-E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730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FCD3FA6-0732-F934-435A-59F27385A1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rial"/>
                <a:ea typeface="Calibri"/>
                <a:cs typeface="Arial"/>
              </a:rPr>
              <a:t>Objetivos del Proyecto</a:t>
            </a:r>
            <a:endParaRPr lang="es-E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6F70249F-1043-EEB8-48C2-C07A72E3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601" y="7603110"/>
            <a:ext cx="2030497" cy="1925535"/>
          </a:xfrm>
          <a:prstGeom prst="rect">
            <a:avLst/>
          </a:prstGeom>
        </p:spPr>
      </p:pic>
      <p:pic>
        <p:nvPicPr>
          <p:cNvPr id="5" name="Imagen 4" descr="Logotipo, Icono, nombre de la empresa&#10;&#10;El contenido generado por IA puede ser incorrecto.">
            <a:extLst>
              <a:ext uri="{FF2B5EF4-FFF2-40B4-BE49-F238E27FC236}">
                <a16:creationId xmlns:a16="http://schemas.microsoft.com/office/drawing/2014/main" id="{424028CA-C735-E770-040E-32362A891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216" y="2341395"/>
            <a:ext cx="1330272" cy="1596172"/>
          </a:xfrm>
          <a:prstGeom prst="rect">
            <a:avLst/>
          </a:prstGeom>
        </p:spPr>
      </p:pic>
      <p:pic>
        <p:nvPicPr>
          <p:cNvPr id="6" name="Imagen 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8E7666F-8011-2623-808E-0883A2DE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2794" y="5205306"/>
            <a:ext cx="3035845" cy="1959266"/>
          </a:xfrm>
          <a:prstGeom prst="rect">
            <a:avLst/>
          </a:prstGeom>
        </p:spPr>
      </p:pic>
      <p:graphicFrame>
        <p:nvGraphicFramePr>
          <p:cNvPr id="82" name="Diagrama 81">
            <a:extLst>
              <a:ext uri="{FF2B5EF4-FFF2-40B4-BE49-F238E27FC236}">
                <a16:creationId xmlns:a16="http://schemas.microsoft.com/office/drawing/2014/main" id="{C2B40D61-2358-C01D-4599-9801626B0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12253"/>
              </p:ext>
            </p:extLst>
          </p:nvPr>
        </p:nvGraphicFramePr>
        <p:xfrm>
          <a:off x="2827233" y="1976318"/>
          <a:ext cx="11452467" cy="7954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0887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9D6C019-D0E1-2B45-BCFF-B05012A662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ES">
                <a:solidFill>
                  <a:schemeClr val="tx1"/>
                </a:solidFill>
                <a:latin typeface="Arial"/>
                <a:ea typeface="Calibri"/>
                <a:cs typeface="Calibri"/>
              </a:rPr>
              <a:t>Metodología Implementada</a:t>
            </a:r>
            <a:endParaRPr lang="es-ES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" name="Imagen 2" descr="Ventajas y desventajas de la metodología Scrum">
            <a:extLst>
              <a:ext uri="{FF2B5EF4-FFF2-40B4-BE49-F238E27FC236}">
                <a16:creationId xmlns:a16="http://schemas.microsoft.com/office/drawing/2014/main" id="{DC3F7FB1-F1CB-544E-CE82-C8C1F579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55" y="2392030"/>
            <a:ext cx="10727699" cy="715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0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1CC7F65-C52D-4721-5486-F62F41CAF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s-ES">
                <a:latin typeface="Arial"/>
                <a:cs typeface="Arial"/>
              </a:rPr>
              <a:t>Riesgos del proyecto más importantes</a:t>
            </a:r>
            <a:endParaRPr lang="es-ES"/>
          </a:p>
        </p:txBody>
      </p:sp>
      <p:pic>
        <p:nvPicPr>
          <p:cNvPr id="3" name="Imagen 2" descr="Calendario&#10;&#10;El contenido generado por IA puede ser incorrecto.">
            <a:extLst>
              <a:ext uri="{FF2B5EF4-FFF2-40B4-BE49-F238E27FC236}">
                <a16:creationId xmlns:a16="http://schemas.microsoft.com/office/drawing/2014/main" id="{484A2CB7-F780-5A89-6562-8551A161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08" y="1913407"/>
            <a:ext cx="15135491" cy="77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11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28BDBD65D93F4BA99B6439AFEA320E" ma:contentTypeVersion="4" ma:contentTypeDescription="Crear nuevo documento." ma:contentTypeScope="" ma:versionID="6d2d476f2f171a4631ab835bc92adb77">
  <xsd:schema xmlns:xsd="http://www.w3.org/2001/XMLSchema" xmlns:xs="http://www.w3.org/2001/XMLSchema" xmlns:p="http://schemas.microsoft.com/office/2006/metadata/properties" xmlns:ns2="9b0ef35d-78e7-41bf-847f-3c0497ad5352" targetNamespace="http://schemas.microsoft.com/office/2006/metadata/properties" ma:root="true" ma:fieldsID="2101a9ce0db04fb041be690f961a47ca" ns2:_="">
    <xsd:import namespace="9b0ef35d-78e7-41bf-847f-3c0497ad53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0ef35d-78e7-41bf-847f-3c0497ad53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21600-D61B-433B-B6F8-A294D9BC75DD}">
  <ds:schemaRefs>
    <ds:schemaRef ds:uri="4215e297-5d6e-42b1-b795-55976a17412c"/>
    <ds:schemaRef ds:uri="dbb86751-ad4c-49ff-a33d-b7314027950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73239E0-05CE-4CFA-9694-D3F0E324E564}">
  <ds:schemaRefs>
    <ds:schemaRef ds:uri="9b0ef35d-78e7-41bf-847f-3c0497ad53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Presentación Etapa 3 Proyecto Capstone</vt:lpstr>
      <vt:lpstr>Integrantes Equipo de Trabajo​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Conclusión y Reflexión</vt:lpstr>
      <vt:lpstr>Conclusión y Reflexión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Lionel  Pizarro Melo</dc:creator>
  <cp:revision>36</cp:revision>
  <dcterms:created xsi:type="dcterms:W3CDTF">2022-07-20T19:15:37Z</dcterms:created>
  <dcterms:modified xsi:type="dcterms:W3CDTF">2025-11-21T00:19:22Z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0x010100AF28BDBD65D93F4BA99B6439AFEA320E</vt:lpwstr>
  </property>
</Properties>
</file>